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78" r:id="rId6"/>
    <p:sldId id="279" r:id="rId7"/>
    <p:sldId id="266" r:id="rId8"/>
    <p:sldId id="273" r:id="rId9"/>
    <p:sldId id="274" r:id="rId10"/>
    <p:sldId id="267" r:id="rId11"/>
    <p:sldId id="268" r:id="rId12"/>
    <p:sldId id="269" r:id="rId13"/>
    <p:sldId id="270" r:id="rId14"/>
    <p:sldId id="271" r:id="rId15"/>
    <p:sldId id="272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02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25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18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35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526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12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980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17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226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390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08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60F4-E546-4EA6-99C7-8B61B7F6D504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70424-92DA-461F-B98A-A31CA578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915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6" y="0"/>
            <a:ext cx="9095627" cy="6741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836712"/>
            <a:ext cx="7776864" cy="288032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Татарские народные игры как средство духовно- нравственного воспитания детей дошкольного возраста.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5157192"/>
            <a:ext cx="4680520" cy="936104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 Воспитатель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Чойнжинова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О.Н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24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36224"/>
            <a:ext cx="3168351" cy="420694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08112"/>
          </a:xfrm>
        </p:spPr>
        <p:txBody>
          <a:bodyPr/>
          <a:lstStyle/>
          <a:p>
            <a:r>
              <a:rPr lang="ru-RU" dirty="0" smtClean="0"/>
              <a:t>Яр-Су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36224"/>
            <a:ext cx="3145399" cy="4176464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065" y="1775120"/>
            <a:ext cx="3212870" cy="417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87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" y="44624"/>
            <a:ext cx="9044432" cy="6696744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0728"/>
            <a:ext cx="3672408" cy="48762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260" y="1196752"/>
            <a:ext cx="3528392" cy="468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1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" y="44624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/>
          <a:lstStyle/>
          <a:p>
            <a:r>
              <a:rPr lang="ru-RU" b="1" dirty="0"/>
              <a:t>В узелки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0808"/>
            <a:ext cx="7846357" cy="4032448"/>
          </a:xfrm>
        </p:spPr>
      </p:pic>
    </p:spTree>
    <p:extLst>
      <p:ext uri="{BB962C8B-B14F-4D97-AF65-F5344CB8AC3E}">
        <p14:creationId xmlns:p14="http://schemas.microsoft.com/office/powerpoint/2010/main" val="36754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" y="44624"/>
            <a:ext cx="9044432" cy="6696744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5" y="1124744"/>
            <a:ext cx="7534187" cy="4620079"/>
          </a:xfrm>
        </p:spPr>
      </p:pic>
    </p:spTree>
    <p:extLst>
      <p:ext uri="{BB962C8B-B14F-4D97-AF65-F5344CB8AC3E}">
        <p14:creationId xmlns:p14="http://schemas.microsoft.com/office/powerpoint/2010/main" val="89323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" y="44624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/>
          <a:lstStyle/>
          <a:p>
            <a:r>
              <a:rPr lang="ru-RU" dirty="0" smtClean="0"/>
              <a:t>Перетягивание каната. 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505407"/>
            <a:ext cx="3408615" cy="452596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26" y="1484784"/>
            <a:ext cx="3360377" cy="446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1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" y="44624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Наш уголок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7556092" cy="4392488"/>
          </a:xfrm>
        </p:spPr>
      </p:pic>
    </p:spTree>
    <p:extLst>
      <p:ext uri="{BB962C8B-B14F-4D97-AF65-F5344CB8AC3E}">
        <p14:creationId xmlns:p14="http://schemas.microsoft.com/office/powerpoint/2010/main" val="54889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" y="44624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</a:t>
            </a:r>
            <a:r>
              <a:rPr lang="ru-RU" dirty="0" smtClean="0"/>
              <a:t>за внимание!!!!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8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7704856" cy="324036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«Есть одна только общая для всех наклонность, на которую всегда можно рассчитывать, ВОСПИТАНИЕ: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то, что мы называем народностью.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Воспитание, созданное самим народом и основанное на народных началах, имеет ту воспитательную силу, которой нет в самых лучших системах, основанных на абстрактных идеях или заимствованных у другого народа»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К.Д Ушинский.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431272"/>
            <a:ext cx="2173535" cy="270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90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7704856" cy="3240360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876704"/>
            <a:ext cx="5488218" cy="500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49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7704856" cy="3240360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90110"/>
            <a:ext cx="6516216" cy="48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88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7704856" cy="3240360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64" y="1052736"/>
            <a:ext cx="716428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58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7704856" cy="3240360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748883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84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256"/>
            <a:ext cx="9044432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96144"/>
          </a:xfrm>
        </p:spPr>
        <p:txBody>
          <a:bodyPr>
            <a:normAutofit/>
          </a:bodyPr>
          <a:lstStyle/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3732264" cy="4955704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13236"/>
            <a:ext cx="3600400" cy="499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20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80" y="0"/>
            <a:ext cx="9262220" cy="68580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92523"/>
            <a:ext cx="2518600" cy="504056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78085"/>
            <a:ext cx="2890850" cy="519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4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80" y="0"/>
            <a:ext cx="926222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36712"/>
            <a:ext cx="7416824" cy="5328592"/>
          </a:xfrm>
        </p:spPr>
      </p:pic>
    </p:spTree>
    <p:extLst>
      <p:ext uri="{BB962C8B-B14F-4D97-AF65-F5344CB8AC3E}">
        <p14:creationId xmlns:p14="http://schemas.microsoft.com/office/powerpoint/2010/main" val="137803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</TotalTime>
  <Words>42</Words>
  <Application>Microsoft Office PowerPoint</Application>
  <PresentationFormat>Экран (4:3)</PresentationFormat>
  <Paragraphs>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Татарские народные игры как средство духовно- нравственного воспитания детей дошкольного возраста.</vt:lpstr>
      <vt:lpstr>«Есть одна только общая для всех наклонность, на которую всегда можно рассчитывать, ВОСПИТАНИЕ: это то, что мы называем народностью. Воспитание, созданное самим народом и основанное на народных началах, имеет ту воспитательную силу, которой нет в самых лучших системах, основанных на абстрактных идеях или заимствованных у другого народа» К.Д Ушинский.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Яр-Су</vt:lpstr>
      <vt:lpstr>Презентация PowerPoint</vt:lpstr>
      <vt:lpstr>В узелки</vt:lpstr>
      <vt:lpstr>Презентация PowerPoint</vt:lpstr>
      <vt:lpstr>Перетягивание каната. </vt:lpstr>
      <vt:lpstr>Наш уголок</vt:lpstr>
      <vt:lpstr>   Спасибо за внимание!!!!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Татарские народные игры как средство духовно- нравственного воспитания детей дошкольного возраста.</dc:title>
  <dc:creator>user</dc:creator>
  <cp:lastModifiedBy>user</cp:lastModifiedBy>
  <cp:revision>28</cp:revision>
  <dcterms:created xsi:type="dcterms:W3CDTF">2022-11-29T06:12:21Z</dcterms:created>
  <dcterms:modified xsi:type="dcterms:W3CDTF">2023-01-23T23:24:44Z</dcterms:modified>
</cp:coreProperties>
</file>