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5" r:id="rId11"/>
    <p:sldId id="257" r:id="rId12"/>
    <p:sldId id="266" r:id="rId13"/>
    <p:sldId id="268" r:id="rId14"/>
    <p:sldId id="269" r:id="rId15"/>
    <p:sldId id="270" r:id="rId16"/>
    <p:sldId id="272" r:id="rId17"/>
    <p:sldId id="27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5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11F-23FE-42E0-BE88-668A89F09355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DF94-2F3A-4B08-B66F-3E166C234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377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11F-23FE-42E0-BE88-668A89F09355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DF94-2F3A-4B08-B66F-3E166C234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489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11F-23FE-42E0-BE88-668A89F09355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DF94-2F3A-4B08-B66F-3E166C234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847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11F-23FE-42E0-BE88-668A89F09355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DF94-2F3A-4B08-B66F-3E166C234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482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11F-23FE-42E0-BE88-668A89F09355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DF94-2F3A-4B08-B66F-3E166C234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244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11F-23FE-42E0-BE88-668A89F09355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DF94-2F3A-4B08-B66F-3E166C234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728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11F-23FE-42E0-BE88-668A89F09355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DF94-2F3A-4B08-B66F-3E166C234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600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11F-23FE-42E0-BE88-668A89F09355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DF94-2F3A-4B08-B66F-3E166C234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190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11F-23FE-42E0-BE88-668A89F09355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DF94-2F3A-4B08-B66F-3E166C234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701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11F-23FE-42E0-BE88-668A89F09355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DF94-2F3A-4B08-B66F-3E166C234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76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11F-23FE-42E0-BE88-668A89F09355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0DF94-2F3A-4B08-B66F-3E166C234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001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7D11F-23FE-42E0-BE88-668A89F09355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0DF94-2F3A-4B08-B66F-3E166C234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907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4.jp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12763"/>
            <a:ext cx="9144000" cy="2387600"/>
          </a:xfrm>
        </p:spPr>
        <p:txBody>
          <a:bodyPr>
            <a:normAutofit/>
          </a:bodyPr>
          <a:lstStyle/>
          <a:p>
            <a:r>
              <a:rPr lang="ru-RU" sz="6600" dirty="0" smtClean="0"/>
              <a:t>Занятие по </a:t>
            </a:r>
            <a:r>
              <a:rPr lang="ru-RU" sz="6600" dirty="0" err="1" smtClean="0"/>
              <a:t>логоритмике</a:t>
            </a:r>
            <a:r>
              <a:rPr lang="ru-RU" sz="6600" dirty="0" smtClean="0"/>
              <a:t>.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31817" y="3602037"/>
            <a:ext cx="9736183" cy="2729093"/>
          </a:xfrm>
        </p:spPr>
        <p:txBody>
          <a:bodyPr/>
          <a:lstStyle/>
          <a:p>
            <a:endParaRPr lang="ru-RU" dirty="0" smtClean="0"/>
          </a:p>
          <a:p>
            <a:r>
              <a:rPr lang="ru-RU" sz="3200" dirty="0" smtClean="0"/>
              <a:t>Тема: </a:t>
            </a:r>
            <a:r>
              <a:rPr lang="ru-RU" sz="4000" dirty="0" smtClean="0"/>
              <a:t>Посуда.</a:t>
            </a:r>
          </a:p>
          <a:p>
            <a:r>
              <a:rPr lang="ru-RU" dirty="0" smtClean="0"/>
              <a:t>Гр №12 </a:t>
            </a:r>
          </a:p>
          <a:p>
            <a:r>
              <a:rPr lang="ru-RU" dirty="0" smtClean="0"/>
              <a:t>Логопед: Черных Н.В.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47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.kinozon.tv/%D0%BF%D1%80%D0%B8%D0%BC%D0%B5%D1%80%D1%8B_%D0%BA%D0%B0%D0%B4%D1%80%D0%BE%D0%B2/12643/%D0%A1%D0%BA%D0%B0%D0%B7%D0%BA%D0%B8_%D0%A7%D1%83%D0%BA%D0%BE%D0%B2%D1%81%D0%BA%D0%BE%D0%B3%D0%BE_3_%D0%A4%D0%B5%D0%B4%D0%BE%D1%80%D0%B8%D0%BD%D0%BE_%D0%B3%D0%BE%D1%80%D0%B5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21" y="0"/>
            <a:ext cx="9035069" cy="6826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60909" y="308113"/>
            <a:ext cx="71586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Упражнение на ориентировку в пространстве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06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pbs.twimg.com/media/CJ3KbRCWIAAR23u.jpg:lar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62"/>
          <a:stretch/>
        </p:blipFill>
        <p:spPr bwMode="auto">
          <a:xfrm>
            <a:off x="0" y="0"/>
            <a:ext cx="122367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98375" y="288235"/>
            <a:ext cx="82557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chemeClr val="bg1">
                    <a:lumMod val="95000"/>
                  </a:schemeClr>
                </a:solidFill>
              </a:rPr>
              <a:t>Упражнение на дыхание</a:t>
            </a:r>
            <a:endParaRPr lang="ru-RU" sz="6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36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42" b="76851"/>
          <a:stretch/>
        </p:blipFill>
        <p:spPr>
          <a:xfrm>
            <a:off x="2852531" y="184243"/>
            <a:ext cx="6385395" cy="633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89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16" t="47890" b="28750"/>
          <a:stretch/>
        </p:blipFill>
        <p:spPr>
          <a:xfrm>
            <a:off x="2854665" y="288235"/>
            <a:ext cx="6742020" cy="629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5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542" b="76465"/>
          <a:stretch/>
        </p:blipFill>
        <p:spPr>
          <a:xfrm>
            <a:off x="2765214" y="264490"/>
            <a:ext cx="6587508" cy="63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772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46" t="23566" r="32899" b="53128"/>
          <a:stretch/>
        </p:blipFill>
        <p:spPr>
          <a:xfrm>
            <a:off x="2276061" y="292128"/>
            <a:ext cx="6713387" cy="629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68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6528" l="10000" r="93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03" t="31594" r="9276" b="5072"/>
          <a:stretch/>
        </p:blipFill>
        <p:spPr>
          <a:xfrm>
            <a:off x="1452890" y="1441174"/>
            <a:ext cx="9296612" cy="54168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82658" y="-141365"/>
            <a:ext cx="79367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err="1" smtClean="0"/>
              <a:t>Логоритмика</a:t>
            </a:r>
            <a:r>
              <a:rPr lang="ru-RU" sz="6000" dirty="0" smtClean="0"/>
              <a:t> Бим - Бом</a:t>
            </a:r>
            <a:endParaRPr lang="ru-RU" sz="6000" dirty="0"/>
          </a:p>
        </p:txBody>
      </p:sp>
      <p:pic>
        <p:nvPicPr>
          <p:cNvPr id="4" name="Бим Бом Логоритми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05821" y="1227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19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4356" y="2286001"/>
            <a:ext cx="725871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solidFill>
                  <a:srgbClr val="002060"/>
                </a:solidFill>
              </a:rPr>
              <a:t>До свидания!</a:t>
            </a:r>
            <a:endParaRPr lang="ru-RU" sz="9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54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322" y="-1"/>
            <a:ext cx="3869635" cy="386963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6956" y="1111169"/>
            <a:ext cx="967077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Добрый день! Улыбнись скорее!</a:t>
            </a:r>
          </a:p>
          <a:p>
            <a:r>
              <a:rPr lang="ru-RU" sz="3600" dirty="0" smtClean="0"/>
              <a:t>И сегодня весь день, будет веселее.</a:t>
            </a:r>
          </a:p>
          <a:p>
            <a:r>
              <a:rPr lang="ru-RU" sz="3600" dirty="0" smtClean="0"/>
              <a:t>Мы погладим лобик, носик и щечки.</a:t>
            </a:r>
          </a:p>
          <a:p>
            <a:r>
              <a:rPr lang="ru-RU" sz="3600" dirty="0" smtClean="0"/>
              <a:t>Будем мы красивыми, как в саду цветочки.</a:t>
            </a:r>
          </a:p>
          <a:p>
            <a:r>
              <a:rPr lang="ru-RU" sz="3600" dirty="0" smtClean="0"/>
              <a:t>Разотрем ладошки – сильнее, сильнее!</a:t>
            </a:r>
          </a:p>
          <a:p>
            <a:r>
              <a:rPr lang="ru-RU" sz="3600" dirty="0" smtClean="0"/>
              <a:t>А теперь похлопаем – смелее, смелее!</a:t>
            </a:r>
          </a:p>
          <a:p>
            <a:r>
              <a:rPr lang="ru-RU" sz="3600" dirty="0" smtClean="0"/>
              <a:t>Ушки мы теперь потрем, и здоровье сбережем.</a:t>
            </a:r>
          </a:p>
          <a:p>
            <a:r>
              <a:rPr lang="ru-RU" sz="3600" dirty="0" smtClean="0"/>
              <a:t>Улыбнись снова, будьте все здоровы!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02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0"/>
          <a:stretch/>
        </p:blipFill>
        <p:spPr>
          <a:xfrm>
            <a:off x="182218" y="-54726"/>
            <a:ext cx="4966252" cy="69673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4" t="34491" r="6157" b="4058"/>
          <a:stretch/>
        </p:blipFill>
        <p:spPr>
          <a:xfrm>
            <a:off x="5148470" y="1391478"/>
            <a:ext cx="6612054" cy="4641574"/>
          </a:xfrm>
          <a:prstGeom prst="rect">
            <a:avLst/>
          </a:prstGeom>
        </p:spPr>
      </p:pic>
      <p:pic>
        <p:nvPicPr>
          <p:cNvPr id="4" name="7-9_-_4._oj_vy_bednye_sirotki_moi_(iPleer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54969" y="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4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574"/>
            <a:ext cx="3750365" cy="28127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539" y="69574"/>
            <a:ext cx="3743739" cy="28078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452" y="69574"/>
            <a:ext cx="3753678" cy="28152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078" y="3975651"/>
            <a:ext cx="3750365" cy="28127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010" y="3975651"/>
            <a:ext cx="3753678" cy="28152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66731" y="3014743"/>
            <a:ext cx="79528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Артикуляционная гимнастика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43507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972" b="100000" l="11146" r="877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77" t="31450" r="8949" b="5072"/>
          <a:stretch/>
        </p:blipFill>
        <p:spPr>
          <a:xfrm>
            <a:off x="1749685" y="1887708"/>
            <a:ext cx="8317860" cy="49702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9918" y="424114"/>
            <a:ext cx="58408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err="1" smtClean="0"/>
              <a:t>Логоритмика</a:t>
            </a:r>
            <a:r>
              <a:rPr lang="ru-RU" sz="4800" dirty="0" smtClean="0"/>
              <a:t> Автобус</a:t>
            </a:r>
            <a:endParaRPr lang="ru-RU" sz="4800" dirty="0"/>
          </a:p>
        </p:txBody>
      </p:sp>
      <p:pic>
        <p:nvPicPr>
          <p:cNvPr id="4" name="Железновы_-_Автобус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14646" y="5959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36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9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5" name="Для выпускного в детском саду — Мелодия нежная, можно использовать для слайд-шоу (www.mixmuz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95487" y="4019412"/>
            <a:ext cx="487363" cy="4873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15200" y="715618"/>
            <a:ext cx="46479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Подвижная игра.</a:t>
            </a:r>
          </a:p>
          <a:p>
            <a:pPr algn="ctr"/>
            <a:r>
              <a:rPr lang="ru-RU" sz="4800" b="1" dirty="0" smtClean="0"/>
              <a:t>Посуда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427637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0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65176"/>
            <a:ext cx="1219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Пальчиковая гимнастика </a:t>
            </a:r>
            <a:endParaRPr lang="ru-RU" sz="3200" dirty="0" smtClean="0"/>
          </a:p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r>
              <a:rPr lang="ru-RU" sz="3200" dirty="0"/>
              <a:t>Раз, два, три, четыре, </a:t>
            </a:r>
            <a:r>
              <a:rPr lang="ru-RU" sz="3200" dirty="0" smtClean="0"/>
              <a:t>                            </a:t>
            </a:r>
            <a:r>
              <a:rPr lang="ru-RU" sz="2000" dirty="0" smtClean="0"/>
              <a:t>(</a:t>
            </a:r>
            <a:r>
              <a:rPr lang="ru-RU" sz="2000" dirty="0"/>
              <a:t>чередование хлопков в ладоши и ударов </a:t>
            </a:r>
            <a:r>
              <a:rPr lang="ru-RU" sz="2000" dirty="0" smtClean="0"/>
              <a:t>кулачков)</a:t>
            </a:r>
            <a:endParaRPr lang="ru-RU" sz="2000" dirty="0"/>
          </a:p>
          <a:p>
            <a:r>
              <a:rPr lang="ru-RU" sz="3200" dirty="0"/>
              <a:t>Мы посуду перемыли</a:t>
            </a:r>
            <a:r>
              <a:rPr lang="ru-RU" sz="3200" dirty="0" smtClean="0"/>
              <a:t>:                           </a:t>
            </a:r>
            <a:r>
              <a:rPr lang="ru-RU" sz="2000" dirty="0" smtClean="0"/>
              <a:t>(</a:t>
            </a:r>
            <a:r>
              <a:rPr lang="ru-RU" sz="2000" dirty="0"/>
              <a:t>одна ладонь скользит по другой по кругу)</a:t>
            </a:r>
          </a:p>
          <a:p>
            <a:r>
              <a:rPr lang="ru-RU" sz="3200" dirty="0"/>
              <a:t>Чайник, чашку, ковшик, ложку </a:t>
            </a:r>
            <a:r>
              <a:rPr lang="ru-RU" sz="3200" dirty="0" smtClean="0"/>
              <a:t>           </a:t>
            </a:r>
            <a:r>
              <a:rPr lang="ru-RU" sz="2000" dirty="0" smtClean="0"/>
              <a:t>(</a:t>
            </a:r>
            <a:r>
              <a:rPr lang="ru-RU" sz="2000" dirty="0"/>
              <a:t>загибать пальчики по одному, начиная с большого)</a:t>
            </a:r>
          </a:p>
          <a:p>
            <a:r>
              <a:rPr lang="ru-RU" sz="3200" dirty="0"/>
              <a:t>И большую поварешку.</a:t>
            </a:r>
          </a:p>
          <a:p>
            <a:r>
              <a:rPr lang="ru-RU" sz="3200" dirty="0"/>
              <a:t>Ничего мы не сломали. </a:t>
            </a:r>
            <a:r>
              <a:rPr lang="ru-RU" sz="3200" dirty="0" smtClean="0"/>
              <a:t>                        </a:t>
            </a:r>
            <a:r>
              <a:rPr lang="ru-RU" sz="2000" dirty="0" smtClean="0"/>
              <a:t>(</a:t>
            </a:r>
            <a:r>
              <a:rPr lang="ru-RU" sz="2000" dirty="0"/>
              <a:t>удар кулачками друг о друга, хлопок в ладоши)</a:t>
            </a:r>
          </a:p>
          <a:p>
            <a:r>
              <a:rPr lang="ru-RU" sz="3200" dirty="0"/>
              <a:t>Так Федоре помогали!</a:t>
            </a:r>
          </a:p>
        </p:txBody>
      </p:sp>
    </p:spTree>
    <p:extLst>
      <p:ext uri="{BB962C8B-B14F-4D97-AF65-F5344CB8AC3E}">
        <p14:creationId xmlns:p14="http://schemas.microsoft.com/office/powerpoint/2010/main" val="167162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471" y="3735853"/>
            <a:ext cx="3442251" cy="2602253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86" b="13495"/>
          <a:stretch/>
        </p:blipFill>
        <p:spPr bwMode="auto">
          <a:xfrm>
            <a:off x="6808304" y="3704236"/>
            <a:ext cx="4410284" cy="26338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728" y="169807"/>
            <a:ext cx="3680907" cy="2856767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8998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706" y="847470"/>
            <a:ext cx="3523974" cy="2580791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071" y="149197"/>
            <a:ext cx="3215378" cy="2877377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9" t="22429" r="9923" b="16937"/>
          <a:stretch/>
        </p:blipFill>
        <p:spPr bwMode="auto">
          <a:xfrm>
            <a:off x="724455" y="169808"/>
            <a:ext cx="3442251" cy="28567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085203" y="2979383"/>
            <a:ext cx="82699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Игра на координацию речи с движением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3681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6" r="18897"/>
          <a:stretch/>
        </p:blipFill>
        <p:spPr bwMode="auto">
          <a:xfrm>
            <a:off x="3007981" y="1200329"/>
            <a:ext cx="5877602" cy="54267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63887" y="0"/>
            <a:ext cx="61423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/>
              <a:t>письмо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78128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181</Words>
  <Application>Microsoft Office PowerPoint</Application>
  <PresentationFormat>Широкоэкранный</PresentationFormat>
  <Paragraphs>32</Paragraphs>
  <Slides>17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Занятие по логоритмике.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по логоритмике.</dc:title>
  <dc:creator>Пользователь Windows</dc:creator>
  <cp:lastModifiedBy>Пользователь Windows</cp:lastModifiedBy>
  <cp:revision>10</cp:revision>
  <dcterms:created xsi:type="dcterms:W3CDTF">2020-02-19T01:16:07Z</dcterms:created>
  <dcterms:modified xsi:type="dcterms:W3CDTF">2020-02-19T06:29:48Z</dcterms:modified>
</cp:coreProperties>
</file>