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7" r:id="rId10"/>
    <p:sldId id="265" r:id="rId11"/>
    <p:sldId id="257" r:id="rId12"/>
    <p:sldId id="266" r:id="rId13"/>
    <p:sldId id="268" r:id="rId14"/>
    <p:sldId id="269" r:id="rId15"/>
    <p:sldId id="270" r:id="rId16"/>
    <p:sldId id="272" r:id="rId17"/>
    <p:sldId id="271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>
      <p:cViewPr varScale="1">
        <p:scale>
          <a:sx n="84" d="100"/>
          <a:sy n="84" d="100"/>
        </p:scale>
        <p:origin x="115" y="1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7D11F-23FE-42E0-BE88-668A89F09355}" type="datetimeFigureOut">
              <a:rPr lang="ru-RU" smtClean="0"/>
              <a:t>19.02.2020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0DF94-2F3A-4B08-B66F-3E166C2346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83777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7D11F-23FE-42E0-BE88-668A89F09355}" type="datetimeFigureOut">
              <a:rPr lang="ru-RU" smtClean="0"/>
              <a:t>19.02.2020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0DF94-2F3A-4B08-B66F-3E166C2346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64890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7D11F-23FE-42E0-BE88-668A89F09355}" type="datetimeFigureOut">
              <a:rPr lang="ru-RU" smtClean="0"/>
              <a:t>19.02.2020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0DF94-2F3A-4B08-B66F-3E166C2346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98479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7D11F-23FE-42E0-BE88-668A89F09355}" type="datetimeFigureOut">
              <a:rPr lang="ru-RU" smtClean="0"/>
              <a:t>19.02.2020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0DF94-2F3A-4B08-B66F-3E166C2346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64823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7D11F-23FE-42E0-BE88-668A89F09355}" type="datetimeFigureOut">
              <a:rPr lang="ru-RU" smtClean="0"/>
              <a:t>19.02.2020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0DF94-2F3A-4B08-B66F-3E166C2346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82448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7D11F-23FE-42E0-BE88-668A89F09355}" type="datetimeFigureOut">
              <a:rPr lang="ru-RU" smtClean="0"/>
              <a:t>19.02.2020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0DF94-2F3A-4B08-B66F-3E166C2346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37285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7D11F-23FE-42E0-BE88-668A89F09355}" type="datetimeFigureOut">
              <a:rPr lang="ru-RU" smtClean="0"/>
              <a:t>19.02.2020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0DF94-2F3A-4B08-B66F-3E166C2346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06000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7D11F-23FE-42E0-BE88-668A89F09355}" type="datetimeFigureOut">
              <a:rPr lang="ru-RU" smtClean="0"/>
              <a:t>19.02.2020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0DF94-2F3A-4B08-B66F-3E166C2346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21903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7D11F-23FE-42E0-BE88-668A89F09355}" type="datetimeFigureOut">
              <a:rPr lang="ru-RU" smtClean="0"/>
              <a:t>19.02.2020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0DF94-2F3A-4B08-B66F-3E166C2346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07012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7D11F-23FE-42E0-BE88-668A89F09355}" type="datetimeFigureOut">
              <a:rPr lang="ru-RU" smtClean="0"/>
              <a:t>19.02.2020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0DF94-2F3A-4B08-B66F-3E166C2346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27687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7D11F-23FE-42E0-BE88-668A89F09355}" type="datetimeFigureOut">
              <a:rPr lang="ru-RU" smtClean="0"/>
              <a:t>19.02.2020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0DF94-2F3A-4B08-B66F-3E166C2346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00011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8000" r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87D11F-23FE-42E0-BE88-668A89F09355}" type="datetimeFigureOut">
              <a:rPr lang="ru-RU" smtClean="0"/>
              <a:t>19.02.2020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70DF94-2F3A-4B08-B66F-3E166C2346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5907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5.png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image" Target="../media/image14.jpg"/><Relationship Id="rId7" Type="http://schemas.openxmlformats.org/officeDocument/2006/relationships/image" Target="../media/image17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512763"/>
            <a:ext cx="9144000" cy="2387600"/>
          </a:xfrm>
        </p:spPr>
        <p:txBody>
          <a:bodyPr>
            <a:normAutofit/>
          </a:bodyPr>
          <a:lstStyle/>
          <a:p>
            <a:r>
              <a:rPr lang="ru-RU" sz="6600" dirty="0" smtClean="0"/>
              <a:t>Занятие по </a:t>
            </a:r>
            <a:r>
              <a:rPr lang="ru-RU" sz="6600" dirty="0" err="1" smtClean="0"/>
              <a:t>логоритмике</a:t>
            </a:r>
            <a:r>
              <a:rPr lang="ru-RU" sz="6600" dirty="0" smtClean="0"/>
              <a:t>.</a:t>
            </a:r>
            <a:endParaRPr lang="ru-RU" sz="66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31817" y="3602037"/>
            <a:ext cx="9736183" cy="2729093"/>
          </a:xfrm>
        </p:spPr>
        <p:txBody>
          <a:bodyPr/>
          <a:lstStyle/>
          <a:p>
            <a:endParaRPr lang="ru-RU" dirty="0" smtClean="0"/>
          </a:p>
          <a:p>
            <a:r>
              <a:rPr lang="ru-RU" sz="3200" dirty="0" smtClean="0"/>
              <a:t>Тема: </a:t>
            </a:r>
            <a:r>
              <a:rPr lang="ru-RU" sz="4000" dirty="0" smtClean="0"/>
              <a:t>Посуда.</a:t>
            </a:r>
          </a:p>
          <a:p>
            <a:r>
              <a:rPr lang="ru-RU" dirty="0" smtClean="0"/>
              <a:t>Гр №12 </a:t>
            </a:r>
          </a:p>
          <a:p>
            <a:r>
              <a:rPr lang="ru-RU" dirty="0" smtClean="0"/>
              <a:t>Логопед: Черных Н.В.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0471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f.kinozon.tv/%D0%BF%D1%80%D0%B8%D0%BC%D0%B5%D1%80%D1%8B_%D0%BA%D0%B0%D0%B4%D1%80%D0%BE%D0%B2/12643/%D0%A1%D0%BA%D0%B0%D0%B7%D0%BA%D0%B8_%D0%A7%D1%83%D0%BA%D0%BE%D0%B2%D1%81%D0%BA%D0%BE%D0%B3%D0%BE_3_%D0%A4%D0%B5%D0%B4%D0%BE%D1%80%D0%B8%D0%BD%D0%BE_%D0%B3%D0%BE%D1%80%D0%B5-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721" y="0"/>
            <a:ext cx="9035069" cy="6826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060909" y="308113"/>
            <a:ext cx="71586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chemeClr val="bg1"/>
                </a:solidFill>
              </a:rPr>
              <a:t>Упражнение на ориентировку в пространстве</a:t>
            </a:r>
            <a:endParaRPr lang="ru-RU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0062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s://pbs.twimg.com/media/CJ3KbRCWIAAR23u.jpg:lar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62"/>
          <a:stretch/>
        </p:blipFill>
        <p:spPr bwMode="auto">
          <a:xfrm>
            <a:off x="0" y="0"/>
            <a:ext cx="1223678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898375" y="288235"/>
            <a:ext cx="825572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dirty="0" smtClean="0">
                <a:solidFill>
                  <a:schemeClr val="bg1">
                    <a:lumMod val="95000"/>
                  </a:schemeClr>
                </a:solidFill>
              </a:rPr>
              <a:t>Упражнение на дыхание</a:t>
            </a:r>
            <a:endParaRPr lang="ru-RU" sz="60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2369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42" b="76851"/>
          <a:stretch/>
        </p:blipFill>
        <p:spPr>
          <a:xfrm>
            <a:off x="2852531" y="184243"/>
            <a:ext cx="6385395" cy="6338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890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16" t="47890" b="28750"/>
          <a:stretch/>
        </p:blipFill>
        <p:spPr>
          <a:xfrm>
            <a:off x="2854665" y="288235"/>
            <a:ext cx="6742020" cy="6291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654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542" b="76465"/>
          <a:stretch/>
        </p:blipFill>
        <p:spPr>
          <a:xfrm>
            <a:off x="2765214" y="264490"/>
            <a:ext cx="6587508" cy="6370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7724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46" t="23566" r="32899" b="53128"/>
          <a:stretch/>
        </p:blipFill>
        <p:spPr>
          <a:xfrm>
            <a:off x="2276061" y="292128"/>
            <a:ext cx="6713387" cy="6297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5689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6528" l="10000" r="931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203" t="31594" r="9276" b="5072"/>
          <a:stretch/>
        </p:blipFill>
        <p:spPr>
          <a:xfrm>
            <a:off x="1452890" y="1441174"/>
            <a:ext cx="9296612" cy="541682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82658" y="-141365"/>
            <a:ext cx="793678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dirty="0" err="1" smtClean="0"/>
              <a:t>Логоритмика</a:t>
            </a:r>
            <a:r>
              <a:rPr lang="ru-RU" sz="6000" dirty="0" smtClean="0"/>
              <a:t> Бим - Бом</a:t>
            </a:r>
            <a:endParaRPr lang="ru-RU" sz="6000" dirty="0"/>
          </a:p>
        </p:txBody>
      </p:sp>
      <p:pic>
        <p:nvPicPr>
          <p:cNvPr id="4" name="Бим Бом Логоритмика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05821" y="12278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191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54356" y="2286001"/>
            <a:ext cx="725871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600" dirty="0" smtClean="0">
                <a:solidFill>
                  <a:srgbClr val="002060"/>
                </a:solidFill>
              </a:rPr>
              <a:t>До свидания!</a:t>
            </a:r>
            <a:endParaRPr lang="ru-RU" sz="9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2540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8322" y="-1"/>
            <a:ext cx="3869635" cy="386963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96956" y="1111169"/>
            <a:ext cx="9670774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/>
              <a:t>Добрый день! Улыбнись скорее!</a:t>
            </a:r>
          </a:p>
          <a:p>
            <a:r>
              <a:rPr lang="ru-RU" sz="3600" dirty="0" smtClean="0"/>
              <a:t>И сегодня весь день, будет веселее.</a:t>
            </a:r>
          </a:p>
          <a:p>
            <a:r>
              <a:rPr lang="ru-RU" sz="3600" dirty="0" smtClean="0"/>
              <a:t>Мы погладим лобик, носик и щечки.</a:t>
            </a:r>
          </a:p>
          <a:p>
            <a:r>
              <a:rPr lang="ru-RU" sz="3600" dirty="0" smtClean="0"/>
              <a:t>Будем мы красивыми, как в саду цветочки.</a:t>
            </a:r>
          </a:p>
          <a:p>
            <a:r>
              <a:rPr lang="ru-RU" sz="3600" dirty="0" smtClean="0"/>
              <a:t>Разотрем ладошки – сильнее, сильнее!</a:t>
            </a:r>
          </a:p>
          <a:p>
            <a:r>
              <a:rPr lang="ru-RU" sz="3600" dirty="0" smtClean="0"/>
              <a:t>А теперь похлопаем – смелее, смелее!</a:t>
            </a:r>
          </a:p>
          <a:p>
            <a:r>
              <a:rPr lang="ru-RU" sz="3600" dirty="0" smtClean="0"/>
              <a:t>Ушки мы теперь потрем, и здоровье сбережем.</a:t>
            </a:r>
          </a:p>
          <a:p>
            <a:r>
              <a:rPr lang="ru-RU" sz="3600" dirty="0" smtClean="0"/>
              <a:t>Улыбнись снова, будьте все здоровы!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37021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70"/>
          <a:stretch/>
        </p:blipFill>
        <p:spPr>
          <a:xfrm>
            <a:off x="182218" y="-54726"/>
            <a:ext cx="4966252" cy="696739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54" t="34491" r="6157" b="4058"/>
          <a:stretch/>
        </p:blipFill>
        <p:spPr>
          <a:xfrm>
            <a:off x="5148470" y="1391478"/>
            <a:ext cx="6612054" cy="4641574"/>
          </a:xfrm>
          <a:prstGeom prst="rect">
            <a:avLst/>
          </a:prstGeom>
        </p:spPr>
      </p:pic>
      <p:pic>
        <p:nvPicPr>
          <p:cNvPr id="4" name="7-9_-_4._oj_vy_bednye_sirotki_moi_(iPleer.com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54969" y="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845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6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574"/>
            <a:ext cx="3750365" cy="281277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8539" y="69574"/>
            <a:ext cx="3743739" cy="280780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0452" y="69574"/>
            <a:ext cx="3753678" cy="281525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1078" y="3975651"/>
            <a:ext cx="3750365" cy="281277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0010" y="3975651"/>
            <a:ext cx="3753678" cy="281525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66731" y="3014743"/>
            <a:ext cx="795281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dirty="0" smtClean="0"/>
              <a:t>Артикуляционная гимнастика</a:t>
            </a:r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3435073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5972" b="100000" l="11146" r="877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377" t="31450" r="8949" b="5072"/>
          <a:stretch/>
        </p:blipFill>
        <p:spPr>
          <a:xfrm>
            <a:off x="1749685" y="1887708"/>
            <a:ext cx="8317860" cy="49702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29918" y="424114"/>
            <a:ext cx="584083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dirty="0" err="1" smtClean="0"/>
              <a:t>Логоритмика</a:t>
            </a:r>
            <a:r>
              <a:rPr lang="ru-RU" sz="4800" dirty="0" smtClean="0"/>
              <a:t> Автобус</a:t>
            </a:r>
            <a:endParaRPr lang="ru-RU" sz="4800" dirty="0"/>
          </a:p>
        </p:txBody>
      </p:sp>
      <p:pic>
        <p:nvPicPr>
          <p:cNvPr id="4" name="Железновы_-_Автобус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614646" y="59593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936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9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pic>
        <p:nvPicPr>
          <p:cNvPr id="5" name="Для выпускного в детском саду — Мелодия нежная, можно использовать для слайд-шоу (www.mixmuz.ru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95487" y="4019412"/>
            <a:ext cx="487363" cy="48736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315200" y="715618"/>
            <a:ext cx="464793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dirty="0" smtClean="0"/>
              <a:t>Подвижная игра.</a:t>
            </a:r>
          </a:p>
          <a:p>
            <a:pPr algn="ctr"/>
            <a:r>
              <a:rPr lang="ru-RU" sz="4800" b="1" dirty="0" smtClean="0"/>
              <a:t>Посуда</a:t>
            </a:r>
            <a:endParaRPr lang="ru-RU" sz="4800" b="1" dirty="0"/>
          </a:p>
        </p:txBody>
      </p:sp>
    </p:spTree>
    <p:extLst>
      <p:ext uri="{BB962C8B-B14F-4D97-AF65-F5344CB8AC3E}">
        <p14:creationId xmlns:p14="http://schemas.microsoft.com/office/powerpoint/2010/main" val="4276378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404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265176"/>
            <a:ext cx="121920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/>
              <a:t>Пальчиковая гимнастика </a:t>
            </a:r>
            <a:endParaRPr lang="ru-RU" sz="3200" dirty="0" smtClean="0"/>
          </a:p>
          <a:p>
            <a:pPr algn="ctr"/>
            <a:endParaRPr lang="ru-RU" sz="3200" dirty="0"/>
          </a:p>
          <a:p>
            <a:pPr algn="ctr"/>
            <a:endParaRPr lang="ru-RU" sz="3200" dirty="0"/>
          </a:p>
          <a:p>
            <a:r>
              <a:rPr lang="ru-RU" sz="3200" dirty="0"/>
              <a:t>Раз, два, три, четыре, </a:t>
            </a:r>
            <a:r>
              <a:rPr lang="ru-RU" sz="3200" dirty="0" smtClean="0"/>
              <a:t>                            </a:t>
            </a:r>
            <a:r>
              <a:rPr lang="ru-RU" sz="2000" dirty="0" smtClean="0"/>
              <a:t>(</a:t>
            </a:r>
            <a:r>
              <a:rPr lang="ru-RU" sz="2000" dirty="0"/>
              <a:t>чередование хлопков в ладоши и ударов </a:t>
            </a:r>
            <a:r>
              <a:rPr lang="ru-RU" sz="2000" dirty="0" smtClean="0"/>
              <a:t>кулачков)</a:t>
            </a:r>
            <a:endParaRPr lang="ru-RU" sz="2000" dirty="0"/>
          </a:p>
          <a:p>
            <a:r>
              <a:rPr lang="ru-RU" sz="3200" dirty="0"/>
              <a:t>Мы посуду перемыли</a:t>
            </a:r>
            <a:r>
              <a:rPr lang="ru-RU" sz="3200" dirty="0" smtClean="0"/>
              <a:t>:                           </a:t>
            </a:r>
            <a:r>
              <a:rPr lang="ru-RU" sz="2000" dirty="0" smtClean="0"/>
              <a:t>(</a:t>
            </a:r>
            <a:r>
              <a:rPr lang="ru-RU" sz="2000" dirty="0"/>
              <a:t>одна ладонь скользит по другой по кругу)</a:t>
            </a:r>
          </a:p>
          <a:p>
            <a:r>
              <a:rPr lang="ru-RU" sz="3200" dirty="0"/>
              <a:t>Чайник, чашку, ковшик, ложку </a:t>
            </a:r>
            <a:r>
              <a:rPr lang="ru-RU" sz="3200" dirty="0" smtClean="0"/>
              <a:t>           </a:t>
            </a:r>
            <a:r>
              <a:rPr lang="ru-RU" sz="2000" dirty="0" smtClean="0"/>
              <a:t>(</a:t>
            </a:r>
            <a:r>
              <a:rPr lang="ru-RU" sz="2000" dirty="0"/>
              <a:t>загибать пальчики по одному, начиная с большого)</a:t>
            </a:r>
          </a:p>
          <a:p>
            <a:r>
              <a:rPr lang="ru-RU" sz="3200" dirty="0"/>
              <a:t>И большую поварешку.</a:t>
            </a:r>
          </a:p>
          <a:p>
            <a:r>
              <a:rPr lang="ru-RU" sz="3200" dirty="0"/>
              <a:t>Ничего мы не сломали. </a:t>
            </a:r>
            <a:r>
              <a:rPr lang="ru-RU" sz="3200" dirty="0" smtClean="0"/>
              <a:t>                        </a:t>
            </a:r>
            <a:r>
              <a:rPr lang="ru-RU" sz="2000" dirty="0" smtClean="0"/>
              <a:t>(</a:t>
            </a:r>
            <a:r>
              <a:rPr lang="ru-RU" sz="2000" dirty="0"/>
              <a:t>удар кулачками друг о друга, хлопок в ладоши)</a:t>
            </a:r>
          </a:p>
          <a:p>
            <a:r>
              <a:rPr lang="ru-RU" sz="3200" dirty="0"/>
              <a:t>Так Федоре помогали!</a:t>
            </a:r>
          </a:p>
        </p:txBody>
      </p:sp>
    </p:spTree>
    <p:extLst>
      <p:ext uri="{BB962C8B-B14F-4D97-AF65-F5344CB8AC3E}">
        <p14:creationId xmlns:p14="http://schemas.microsoft.com/office/powerpoint/2010/main" val="1671627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4471" y="3735853"/>
            <a:ext cx="3442251" cy="2602253"/>
          </a:xfrm>
          <a:prstGeom prst="rect">
            <a:avLst/>
          </a:prstGeom>
        </p:spPr>
      </p:pic>
      <p:pic>
        <p:nvPicPr>
          <p:cNvPr id="3" name="Рисунок 2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86" b="13495"/>
          <a:stretch/>
        </p:blipFill>
        <p:spPr bwMode="auto">
          <a:xfrm>
            <a:off x="6808304" y="3704236"/>
            <a:ext cx="4410284" cy="263387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9728" y="169807"/>
            <a:ext cx="3680907" cy="2856767"/>
          </a:xfrm>
          <a:prstGeom prst="rect">
            <a:avLst/>
          </a:prstGeom>
        </p:spPr>
      </p:pic>
      <p:pic>
        <p:nvPicPr>
          <p:cNvPr id="4" name="Рисунок 3"/>
          <p:cNvPicPr/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27" b="8998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6706" y="847470"/>
            <a:ext cx="3523974" cy="2580791"/>
          </a:xfrm>
          <a:prstGeom prst="rect">
            <a:avLst/>
          </a:prstGeom>
        </p:spPr>
      </p:pic>
      <p:pic>
        <p:nvPicPr>
          <p:cNvPr id="6" name="Рисунок 5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9071" y="149197"/>
            <a:ext cx="3215378" cy="2877377"/>
          </a:xfrm>
          <a:prstGeom prst="rect">
            <a:avLst/>
          </a:prstGeom>
        </p:spPr>
      </p:pic>
      <p:pic>
        <p:nvPicPr>
          <p:cNvPr id="7" name="Рисунок 6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19" t="22429" r="9923" b="16937"/>
          <a:stretch/>
        </p:blipFill>
        <p:spPr bwMode="auto">
          <a:xfrm>
            <a:off x="724455" y="169808"/>
            <a:ext cx="3442251" cy="285676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085203" y="2979383"/>
            <a:ext cx="82699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/>
              <a:t>Игра на координацию речи с движением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2136817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56" r="18897"/>
          <a:stretch/>
        </p:blipFill>
        <p:spPr bwMode="auto">
          <a:xfrm>
            <a:off x="3007981" y="1200329"/>
            <a:ext cx="5877602" cy="542676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263887" y="0"/>
            <a:ext cx="61423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 smtClean="0"/>
              <a:t>письмо</a:t>
            </a:r>
            <a:endParaRPr lang="ru-RU" sz="7200" dirty="0"/>
          </a:p>
        </p:txBody>
      </p:sp>
    </p:spTree>
    <p:extLst>
      <p:ext uri="{BB962C8B-B14F-4D97-AF65-F5344CB8AC3E}">
        <p14:creationId xmlns:p14="http://schemas.microsoft.com/office/powerpoint/2010/main" val="2781288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184</TotalTime>
  <Words>181</Words>
  <Application>Microsoft Office PowerPoint</Application>
  <PresentationFormat>Широкоэкранный</PresentationFormat>
  <Paragraphs>32</Paragraphs>
  <Slides>17</Slides>
  <Notes>0</Notes>
  <HiddenSlides>0</HiddenSlides>
  <MMClips>4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Тема Office</vt:lpstr>
      <vt:lpstr>Занятие по логоритмике.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Занятие по логоритмике.</dc:title>
  <dc:creator>Пользователь Windows</dc:creator>
  <cp:lastModifiedBy>Пользователь Windows</cp:lastModifiedBy>
  <cp:revision>10</cp:revision>
  <dcterms:created xsi:type="dcterms:W3CDTF">2020-02-19T01:16:07Z</dcterms:created>
  <dcterms:modified xsi:type="dcterms:W3CDTF">2020-02-19T06:29:48Z</dcterms:modified>
</cp:coreProperties>
</file>