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72" r:id="rId5"/>
    <p:sldId id="259" r:id="rId6"/>
    <p:sldId id="258" r:id="rId7"/>
    <p:sldId id="260" r:id="rId8"/>
    <p:sldId id="261" r:id="rId9"/>
    <p:sldId id="262" r:id="rId10"/>
    <p:sldId id="263" r:id="rId11"/>
    <p:sldId id="264" r:id="rId12"/>
    <p:sldId id="266" r:id="rId13"/>
    <p:sldId id="271" r:id="rId14"/>
    <p:sldId id="265" r:id="rId15"/>
    <p:sldId id="267" r:id="rId16"/>
    <p:sldId id="274" r:id="rId17"/>
    <p:sldId id="276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3533453-8E9C-4AA1-B711-50756130220B}" type="datetimeFigureOut">
              <a:rPr lang="ru-RU" smtClean="0"/>
              <a:pPr/>
              <a:t>22.11.2022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5B7F35B-001C-4B14-BB59-8D42C6E7A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30896"/>
            <a:ext cx="7943528" cy="443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404664"/>
            <a:ext cx="66761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в детском саду</a:t>
            </a:r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44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карт.для презен\тех.медико-про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418047" cy="548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58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карт.для презен\тех.физ.оздор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23" y="764704"/>
            <a:ext cx="8400257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05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69" y="548680"/>
            <a:ext cx="8645219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847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4193985" cy="3150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 descr="C:\Users\User\Desktop\slide_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99538"/>
            <a:ext cx="4176464" cy="313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39710" y="980728"/>
            <a:ext cx="68085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6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601472" cy="5774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99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карт.для презен\валеология просвящ.ро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39" y="692696"/>
            <a:ext cx="8447985" cy="547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7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321" y="836712"/>
            <a:ext cx="842493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Причины, мешающие ребёнку быть здоровым :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детей к дошкольному учреждению на недостаточном уровне, родители не знают и не соблюдают режим для дошкольных учреждений.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Нерегулярное проведение профилактических мероприятий.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температурного и питьевого режима в группах.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недостаточном уровне проводится работа с родителями.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двигательная активность детей в группах и на улице.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Незнание педагогами методики проведения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забота о здоровье педагогов.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тесного сотрудничества между воспитателями, родителями, медицинскими работниками.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образовательного учреждения – сохранить и укрепить здоровье своих воспитанников, т.е. профилактическая работа .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7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" t="10074" r="16886" b="15213"/>
          <a:stretch/>
        </p:blipFill>
        <p:spPr bwMode="auto">
          <a:xfrm>
            <a:off x="251521" y="188640"/>
            <a:ext cx="1944216" cy="197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420888"/>
            <a:ext cx="1800200" cy="194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3" t="3989" r="15916" b="9361"/>
          <a:stretch/>
        </p:blipFill>
        <p:spPr bwMode="auto">
          <a:xfrm>
            <a:off x="251521" y="4509120"/>
            <a:ext cx="1664532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27784" y="1177004"/>
            <a:ext cx="46533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Хорошие знания, нет затруднений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3391444"/>
            <a:ext cx="6544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Слабо, недостаточно знаю, не всегда получается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5553235"/>
            <a:ext cx="5585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– беда, не знаю, не получается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68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карт.для презен\после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658"/>
            <a:ext cx="8268072" cy="620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46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карт.для презен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9238"/>
            <a:ext cx="8496944" cy="638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70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8240"/>
            <a:ext cx="8398816" cy="629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909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:\карт.для презен\ведущий принци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434063" cy="545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60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карт.для презен\здорорвьесбер -эт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54604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28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карт.для презен\здсбертех-это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8" y="692696"/>
            <a:ext cx="805529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339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F:\карт.для презен\цел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5028"/>
            <a:ext cx="8208912" cy="6156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3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карт.для презен\задач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49" y="692696"/>
            <a:ext cx="871053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43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карт.для презен\виды тех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3921" cy="631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85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1729</TotalTime>
  <Words>130</Words>
  <Application>Microsoft Office PowerPoint</Application>
  <PresentationFormat>Экран (4:3)</PresentationFormat>
  <Paragraphs>19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15</cp:revision>
  <dcterms:created xsi:type="dcterms:W3CDTF">2022-11-05T08:44:43Z</dcterms:created>
  <dcterms:modified xsi:type="dcterms:W3CDTF">2022-11-22T15:20:59Z</dcterms:modified>
</cp:coreProperties>
</file>