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72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6" r:id="rId13"/>
    <p:sldId id="271" r:id="rId14"/>
    <p:sldId id="265" r:id="rId15"/>
    <p:sldId id="267" r:id="rId16"/>
    <p:sldId id="274" r:id="rId17"/>
    <p:sldId id="276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3453-8E9C-4AA1-B711-50756130220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B7F35B-001C-4B14-BB59-8D42C6E7A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3453-8E9C-4AA1-B711-50756130220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F35B-001C-4B14-BB59-8D42C6E7A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3453-8E9C-4AA1-B711-50756130220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F35B-001C-4B14-BB59-8D42C6E7A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3453-8E9C-4AA1-B711-50756130220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F35B-001C-4B14-BB59-8D42C6E7A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3453-8E9C-4AA1-B711-50756130220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F35B-001C-4B14-BB59-8D42C6E7A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3453-8E9C-4AA1-B711-50756130220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F35B-001C-4B14-BB59-8D42C6E7A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3453-8E9C-4AA1-B711-50756130220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F35B-001C-4B14-BB59-8D42C6E7A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3453-8E9C-4AA1-B711-50756130220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F35B-001C-4B14-BB59-8D42C6E7A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3453-8E9C-4AA1-B711-50756130220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F35B-001C-4B14-BB59-8D42C6E7A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3453-8E9C-4AA1-B711-50756130220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F35B-001C-4B14-BB59-8D42C6E7A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3453-8E9C-4AA1-B711-50756130220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F35B-001C-4B14-BB59-8D42C6E7A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3533453-8E9C-4AA1-B711-50756130220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5B7F35B-001C-4B14-BB59-8D42C6E7A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30896"/>
            <a:ext cx="7943528" cy="443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04664"/>
            <a:ext cx="667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в детском саду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карт.для презен\тех.медико-про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418047" cy="54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карт.для презен\тех.физ.оздор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23" y="764704"/>
            <a:ext cx="8400257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9" y="548680"/>
            <a:ext cx="864521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4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193985" cy="31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C:\Users\User\Desktop\slide_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99538"/>
            <a:ext cx="4176464" cy="31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9710" y="980728"/>
            <a:ext cx="68085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601472" cy="577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9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карт.для презен\валеология просвящ.ро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9" y="692696"/>
            <a:ext cx="8447985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321" y="836712"/>
            <a:ext cx="842493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Причины, мешающие ребёнку быть здоровым :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детей к дошкольному учреждению на недостаточном уровне, родители не знают и не соблюдают режим для дошкольных учреждений.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Нерегулярное проведение профилактических мероприятий.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температурного и питьевого режима в группах.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недостаточном уровне проводится работа с родителями.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двигательная активность детей в группах и на улице.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Незнание педагогами методики проведения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забота о здоровье педагогов.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тесного сотрудничества между воспитателями, родителями, медицинскими работниками.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образовательного учреждения – сохранить и укрепить здоровье своих воспитанников, т.е. профилактическая работа .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5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t="10074" r="16886" b="15213"/>
          <a:stretch/>
        </p:blipFill>
        <p:spPr bwMode="auto">
          <a:xfrm>
            <a:off x="251521" y="188640"/>
            <a:ext cx="1944216" cy="197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20888"/>
            <a:ext cx="1800200" cy="194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t="3989" r="15916" b="9361"/>
          <a:stretch/>
        </p:blipFill>
        <p:spPr bwMode="auto">
          <a:xfrm>
            <a:off x="251521" y="4509120"/>
            <a:ext cx="1664532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1177004"/>
            <a:ext cx="4653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Хорошие знания, нет затруднений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3391444"/>
            <a:ext cx="6544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Слабо, недостаточно знаю, не всегда получается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5553235"/>
            <a:ext cx="5585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– беда, не знаю, не получается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карт.для презен\после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658"/>
            <a:ext cx="8268072" cy="62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карт.для презен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9238"/>
            <a:ext cx="8496944" cy="638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8240"/>
            <a:ext cx="8398816" cy="629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0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карт.для презен\ведущий принц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434063" cy="545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6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арт.для презен\здорорвьесбер -э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54604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2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арт.для презен\здсбертех-это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8" y="692696"/>
            <a:ext cx="805529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3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карт.для презен\це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5028"/>
            <a:ext cx="8208912" cy="61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карт.для презен\задач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9" y="692696"/>
            <a:ext cx="871053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карт.для презен\виды тех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3921" cy="631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1729</TotalTime>
  <Words>130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</cp:revision>
  <dcterms:created xsi:type="dcterms:W3CDTF">2022-11-05T08:44:43Z</dcterms:created>
  <dcterms:modified xsi:type="dcterms:W3CDTF">2022-11-22T15:20:59Z</dcterms:modified>
</cp:coreProperties>
</file>