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9" r:id="rId9"/>
    <p:sldId id="263" r:id="rId10"/>
    <p:sldId id="264" r:id="rId11"/>
    <p:sldId id="265" r:id="rId12"/>
    <p:sldId id="261" r:id="rId13"/>
    <p:sldId id="266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0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622679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" y="1916832"/>
            <a:ext cx="9144000" cy="49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027" y="29736"/>
            <a:ext cx="7772400" cy="1470025"/>
          </a:xfrm>
        </p:spPr>
        <p:txBody>
          <a:bodyPr/>
          <a:lstStyle/>
          <a:p>
            <a:r>
              <a:rPr lang="ru-RU" dirty="0" smtClean="0"/>
              <a:t>Детям о ДИНОЗАВРАХ</a:t>
            </a:r>
            <a:endParaRPr lang="ru-RU" dirty="0"/>
          </a:p>
        </p:txBody>
      </p:sp>
      <p:pic>
        <p:nvPicPr>
          <p:cNvPr id="4" name="James Newton Howard - Inner Sanctum _ the Nesting Gr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01" y="188640"/>
            <a:ext cx="8229600" cy="1728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Самым большим хищным динозавром был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Спинозавр</a:t>
            </a:r>
            <a:r>
              <a:rPr lang="ru-RU" dirty="0"/>
              <a:t>. Он пытался в основном рыбой, у него была длинная и узкая голова и костяной гребень на спине.</a:t>
            </a:r>
          </a:p>
        </p:txBody>
      </p:sp>
      <p:pic>
        <p:nvPicPr>
          <p:cNvPr id="10242" name="Picture 2" descr="C:\Users\User\Downloads\s120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3323"/>
            <a:ext cx="8703378" cy="50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43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55032_pa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191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1625778880_11-phonoteka-org-p-allozavr-art-krasivo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34612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16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Очень большими хищными динозаврами были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Аллозавр</a:t>
            </a:r>
            <a:r>
              <a:rPr lang="ru-RU" dirty="0"/>
              <a:t>  и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Карнозавр</a:t>
            </a:r>
            <a:r>
              <a:rPr lang="ru-RU" dirty="0"/>
              <a:t>. Они охотились на крупных травоядных животных и передвигались на задних ногах, так как передние были маленькие.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2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3476960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Дилофозавр</a:t>
            </a:r>
            <a:r>
              <a:rPr lang="ru-RU" dirty="0"/>
              <a:t> весил примерно как современная лошадь, питался рыбой и мелкими животными. Он разгрызал жертву длинными узкими челюстями. На голове </a:t>
            </a:r>
            <a:r>
              <a:rPr lang="ru-RU" dirty="0" err="1"/>
              <a:t>Дилолфозавра</a:t>
            </a:r>
            <a:r>
              <a:rPr lang="ru-RU" dirty="0"/>
              <a:t> росло два гребня, они служили всего лишь украшением.</a:t>
            </a:r>
          </a:p>
          <a:p>
            <a:endParaRPr lang="ru-RU" dirty="0"/>
          </a:p>
        </p:txBody>
      </p:sp>
      <p:pic>
        <p:nvPicPr>
          <p:cNvPr id="7170" name="Picture 2" descr="C:\Users\User\Downloads\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08" y="764704"/>
            <a:ext cx="5096292" cy="52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dinozavri-5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377"/>
            <a:ext cx="8780078" cy="67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14"/>
            <a:ext cx="8229600" cy="1684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Цератозавр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питался рыбой и мелкими динозаврами. Зубы были длинные  и острые, словно клинки. Вдоль хребта тянулась цепочка мелких костяных пластинок.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223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User\Downloads\15532473995c94aca75d2320.1835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1749"/>
            <a:ext cx="9144000" cy="50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600"/>
            <a:ext cx="9144000" cy="160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Самые страшные и кровожадным динозавром был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Тираннозавр</a:t>
            </a:r>
            <a:r>
              <a:rPr lang="ru-RU" dirty="0"/>
              <a:t>. Он имел мощные челюсти, поэтому его добычей становились даже очень крупные животные.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00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972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Компсогнат</a:t>
            </a:r>
            <a:r>
              <a:rPr lang="ru-RU" dirty="0"/>
              <a:t> был самым маленьким динозавром. Он был ростом с индюка и питался насекомыми и ящерицами. При этом он быстро бега.</a:t>
            </a:r>
          </a:p>
          <a:p>
            <a:endParaRPr lang="ru-RU" dirty="0"/>
          </a:p>
        </p:txBody>
      </p:sp>
      <p:pic>
        <p:nvPicPr>
          <p:cNvPr id="14338" name="Picture 2" descr="C:\Users\User\Downloads\a76727ba44ca6559ba15a88d91e67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010401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29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Родственниками динозавров были летающие ящеры – Птерозавры. Есть много видов Птерозавров, например 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Птеродактили</a:t>
            </a:r>
            <a:r>
              <a:rPr lang="ru-RU" dirty="0"/>
              <a:t>. Они были величиной с жирафа, питались рыбой и мелкими животными.</a:t>
            </a:r>
          </a:p>
        </p:txBody>
      </p:sp>
      <p:pic>
        <p:nvPicPr>
          <p:cNvPr id="17412" name="Picture 4" descr="C:\Users\User\Downloads\VauvnvqMW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71303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64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05" y="28601"/>
            <a:ext cx="8229600" cy="12401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Причины исчезновения динозавров до сих пор неизвестно. Это может быть столкновение нашей планеты с метеоритом или извержение </a:t>
            </a:r>
            <a:r>
              <a:rPr lang="ru-RU" dirty="0" smtClean="0"/>
              <a:t>вулкана.</a:t>
            </a:r>
            <a:endParaRPr lang="ru-RU" dirty="0"/>
          </a:p>
          <a:p>
            <a:endParaRPr lang="ru-RU" dirty="0"/>
          </a:p>
        </p:txBody>
      </p:sp>
      <p:pic>
        <p:nvPicPr>
          <p:cNvPr id="18435" name="Picture 3" descr="C:\Users\User\Downloads\64137-192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9" y="1233723"/>
            <a:ext cx="9137989" cy="47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31" y="5877272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Некоторые </a:t>
            </a:r>
            <a:r>
              <a:rPr lang="ru-RU" dirty="0"/>
              <a:t>животные пережили катастрофу - это предки наших змей, ящериц, крокодилов и черепах.  Ещё выжили некоторые птицы, первые млекопитающие и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4063807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-20221011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157538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08" y="260648"/>
            <a:ext cx="8450371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очень много узнал о жизни динозавров на нашей планете. </a:t>
            </a:r>
            <a:r>
              <a:rPr lang="ru-RU" dirty="0" smtClean="0"/>
              <a:t>Прекрасным </a:t>
            </a:r>
            <a:r>
              <a:rPr lang="ru-RU" dirty="0"/>
              <a:t>открытием для меня остался «парк Динозавров». </a:t>
            </a:r>
          </a:p>
        </p:txBody>
      </p:sp>
      <p:pic>
        <p:nvPicPr>
          <p:cNvPr id="1026" name="Picture 2" descr="C:\Users\User\Downloads\IMG-2022101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928573"/>
            <a:ext cx="324036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221011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8" y="2708920"/>
            <a:ext cx="2914377" cy="388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7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Динозавры - это доисторические животные, которые жили на нашей планете миллионы лет назад.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37312"/>
            <a:ext cx="7563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Слово динозавр переводится как страшный ящер</a:t>
            </a:r>
            <a:r>
              <a:rPr lang="ru-RU" dirty="0"/>
              <a:t>.</a:t>
            </a:r>
          </a:p>
        </p:txBody>
      </p:sp>
      <p:pic>
        <p:nvPicPr>
          <p:cNvPr id="3075" name="Picture 3" descr="C:\Users\User\Downloads\600x400_0xac120003_1097222873161580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4" y="1562407"/>
            <a:ext cx="72008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95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6847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Люди узнали о существовании динозавров, когда учёные нашли в земле останки скелетов, яиц, отпечатки костей и следы ног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User\Downloads\Dromaeosauridae_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9767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Oviraptor_philoceratops_nest_AMNH_FR_6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0213"/>
            <a:ext cx="3247628" cy="21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7b32ee93b2164290f557897891b37ac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4" y="4722873"/>
            <a:ext cx="3560102" cy="21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ownloads\43a2a4751791744f78900346302138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87" y="3861048"/>
            <a:ext cx="4625813" cy="26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raskopki-dinozav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7046677" cy="39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3672408" cy="2088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Учёные которые занимаются изучением динозавров называются палеонтологами. Они могут описать вид динозавра всего по нескольким костям.</a:t>
            </a:r>
          </a:p>
          <a:p>
            <a:endParaRPr lang="ru-RU" dirty="0"/>
          </a:p>
        </p:txBody>
      </p:sp>
      <p:pic>
        <p:nvPicPr>
          <p:cNvPr id="9" name="Picture 3" descr="C:\Users\User\Downloads\ц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54"/>
            <a:ext cx="4716016" cy="308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62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20918"/>
            <a:ext cx="8229600" cy="15370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Динозавры были очень разные большими и маленькими, жили на суше и в воде, питались растениями и другими животными, ходили на двух или четырёх ногах.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ownloads\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0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0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252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Стегозавр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 постоянно жевал, но он был не таким большим. На спине у него были костяные пластины, на хвосте - острые шипы, которые защищали его от врагов.</a:t>
            </a:r>
          </a:p>
          <a:p>
            <a:endParaRPr lang="ru-RU" dirty="0"/>
          </a:p>
        </p:txBody>
      </p:sp>
      <p:pic>
        <p:nvPicPr>
          <p:cNvPr id="8195" name="Picture 3" descr="C:\Users\User\Downloads\stegoza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295276"/>
            <a:ext cx="8892480" cy="55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2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551"/>
            <a:ext cx="8229600" cy="1587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Трицератопс</a:t>
            </a:r>
            <a:r>
              <a:rPr lang="ru-RU" dirty="0"/>
              <a:t> - означает трех роговая голова. Он питался жесткими растениями. У Трицератопса - большой костяной воротник который защищал его от врагов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ownloads\25828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8877779" cy="49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39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2348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Игуанодон</a:t>
            </a:r>
            <a:r>
              <a:rPr lang="ru-RU" dirty="0"/>
              <a:t> питался листьями, фруктами, орехами. Зубы его были такими же как у современных травоядных ящериц – игуан.</a:t>
            </a:r>
          </a:p>
          <a:p>
            <a:endParaRPr lang="ru-RU" dirty="0"/>
          </a:p>
        </p:txBody>
      </p:sp>
      <p:pic>
        <p:nvPicPr>
          <p:cNvPr id="15362" name="Picture 2" descr="C:\Users\User\Downloads\dinozavri-3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" y="2636912"/>
            <a:ext cx="8949674" cy="40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4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6945"/>
            <a:ext cx="5930754" cy="1944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Паразавролоф</a:t>
            </a:r>
            <a:r>
              <a:rPr lang="ru-RU" dirty="0" smtClean="0"/>
              <a:t> </a:t>
            </a:r>
            <a:r>
              <a:rPr lang="ru-RU" dirty="0"/>
              <a:t>питался жесткими растениями. Жили большими стадами чтобы легче спастись от хищников. На голове был большой гребень который делал крики </a:t>
            </a:r>
            <a:r>
              <a:rPr lang="ru-RU" dirty="0" smtClean="0"/>
              <a:t>динозавра </a:t>
            </a:r>
            <a:r>
              <a:rPr lang="ru-RU" dirty="0"/>
              <a:t>громче.</a:t>
            </a:r>
          </a:p>
          <a:p>
            <a:endParaRPr lang="ru-RU" dirty="0"/>
          </a:p>
        </p:txBody>
      </p:sp>
      <p:pic>
        <p:nvPicPr>
          <p:cNvPr id="9219" name="Picture 3" descr="C:\Users\User\Downloads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06" y="50946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848"/>
            <a:ext cx="8590181" cy="48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6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444</Words>
  <Application>Microsoft Office PowerPoint</Application>
  <PresentationFormat>Экран (4:3)</PresentationFormat>
  <Paragraphs>21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Детям о ДИНОЗАВРАХ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2022-10-11T02:23:03Z</dcterms:created>
  <dcterms:modified xsi:type="dcterms:W3CDTF">2023-01-18T02:09:06Z</dcterms:modified>
</cp:coreProperties>
</file>