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0" r:id="rId8"/>
    <p:sldId id="269" r:id="rId9"/>
    <p:sldId id="263" r:id="rId10"/>
    <p:sldId id="264" r:id="rId11"/>
    <p:sldId id="265" r:id="rId12"/>
    <p:sldId id="261" r:id="rId13"/>
    <p:sldId id="266" r:id="rId14"/>
    <p:sldId id="267" r:id="rId15"/>
    <p:sldId id="26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0" autoAdjust="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31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ownloads\622679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" y="1916832"/>
            <a:ext cx="9144000" cy="492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6027" y="29736"/>
            <a:ext cx="7772400" cy="1470025"/>
          </a:xfrm>
        </p:spPr>
        <p:txBody>
          <a:bodyPr/>
          <a:lstStyle/>
          <a:p>
            <a:r>
              <a:rPr lang="ru-RU" dirty="0" smtClean="0"/>
              <a:t>Детям о ДИНОЗАВРАХ</a:t>
            </a:r>
            <a:endParaRPr lang="ru-RU" dirty="0"/>
          </a:p>
        </p:txBody>
      </p:sp>
      <p:pic>
        <p:nvPicPr>
          <p:cNvPr id="4" name="James Newton Howard - Inner Sanctum _ the Nesting Ground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48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401" y="188640"/>
            <a:ext cx="8229600" cy="17281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Самым большим хищным динозавром был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Спинозавр</a:t>
            </a:r>
            <a:r>
              <a:rPr lang="ru-RU" dirty="0"/>
              <a:t>. Он пытался в основном рыбой, у него была длинная и узкая голова и костяной гребень на спине.</a:t>
            </a:r>
          </a:p>
        </p:txBody>
      </p:sp>
      <p:pic>
        <p:nvPicPr>
          <p:cNvPr id="10242" name="Picture 2" descr="C:\Users\User\Downloads\s1200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3323"/>
            <a:ext cx="8703378" cy="508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543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55032_pa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41910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ownloads\1625778880_11-phonoteka-org-p-allozavr-art-krasivo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534612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2160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Очень большими хищными динозаврами были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Аллозавр</a:t>
            </a:r>
            <a:r>
              <a:rPr lang="ru-RU" dirty="0"/>
              <a:t>  и 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Карнозавр</a:t>
            </a:r>
            <a:r>
              <a:rPr lang="ru-RU" dirty="0"/>
              <a:t>. Они охотились на крупных травоядных животных и передвигались на задних ногах, так как передние были маленькие.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124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3476960" cy="6048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Дилофозавр</a:t>
            </a:r>
            <a:r>
              <a:rPr lang="ru-RU" dirty="0"/>
              <a:t> весил примерно как современная лошадь, питался рыбой и мелкими животными. Он разгрызал жертву длинными узкими челюстями. На голове </a:t>
            </a:r>
            <a:r>
              <a:rPr lang="ru-RU" dirty="0" err="1"/>
              <a:t>Дилолфозавра</a:t>
            </a:r>
            <a:r>
              <a:rPr lang="ru-RU" dirty="0"/>
              <a:t> росло два гребня, они служили всего лишь украшением.</a:t>
            </a:r>
          </a:p>
          <a:p>
            <a:endParaRPr lang="ru-RU" dirty="0"/>
          </a:p>
        </p:txBody>
      </p:sp>
      <p:pic>
        <p:nvPicPr>
          <p:cNvPr id="7170" name="Picture 2" descr="C:\Users\User\Downloads\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708" y="764704"/>
            <a:ext cx="5096292" cy="522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46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dinozavri-57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377"/>
            <a:ext cx="8780078" cy="67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14"/>
            <a:ext cx="8229600" cy="16847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rgbClr val="C00000"/>
                </a:solidFill>
              </a:rPr>
              <a:t>Цератозавр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питался рыбой и мелкими динозаврами. Зубы были длинные  и острые, словно клинки. Вдоль хребта тянулась цепочка мелких костяных пластинок.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223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User\Downloads\15532473995c94aca75d2320.183562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71749"/>
            <a:ext cx="9144000" cy="507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600"/>
            <a:ext cx="9144000" cy="1600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Самые страшные и кровожадным динозавром был 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Тираннозавр</a:t>
            </a:r>
            <a:r>
              <a:rPr lang="ru-RU" dirty="0"/>
              <a:t>. Он имел мощные челюсти, поэтому его добычей становились даже очень крупные животные.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006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1972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Компсогнат</a:t>
            </a:r>
            <a:r>
              <a:rPr lang="ru-RU" dirty="0"/>
              <a:t> был самым маленьким динозавром. Он был ростом с индюка и питался насекомыми и ящерицами. При этом он быстро бега.</a:t>
            </a:r>
          </a:p>
          <a:p>
            <a:endParaRPr lang="ru-RU" dirty="0"/>
          </a:p>
        </p:txBody>
      </p:sp>
      <p:pic>
        <p:nvPicPr>
          <p:cNvPr id="14338" name="Picture 2" descr="C:\Users\User\Downloads\a76727ba44ca6559ba15a88d91e676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7010401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129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262088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Родственниками динозавров были летающие ящеры – Птерозавры. Есть много видов Птерозавров, например  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Птеродактили</a:t>
            </a:r>
            <a:r>
              <a:rPr lang="ru-RU" dirty="0"/>
              <a:t>. Они были величиной с жирафа, питались рыбой и мелкими животными.</a:t>
            </a:r>
          </a:p>
        </p:txBody>
      </p:sp>
      <p:pic>
        <p:nvPicPr>
          <p:cNvPr id="17412" name="Picture 4" descr="C:\Users\User\Downloads\VauvnvqMW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2713038"/>
            <a:ext cx="60960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364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205" y="28601"/>
            <a:ext cx="8229600" cy="124015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Причины исчезновения динозавров до сих пор неизвестно. Это может быть столкновение нашей планеты с метеоритом или извержение </a:t>
            </a:r>
            <a:r>
              <a:rPr lang="ru-RU" dirty="0" smtClean="0"/>
              <a:t>вулкана.</a:t>
            </a:r>
            <a:endParaRPr lang="ru-RU" dirty="0"/>
          </a:p>
          <a:p>
            <a:endParaRPr lang="ru-RU" dirty="0"/>
          </a:p>
        </p:txBody>
      </p:sp>
      <p:pic>
        <p:nvPicPr>
          <p:cNvPr id="18435" name="Picture 3" descr="C:\Users\User\Downloads\64137-1920x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59" y="1233723"/>
            <a:ext cx="9137989" cy="475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31" y="5877272"/>
            <a:ext cx="9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Некоторые </a:t>
            </a:r>
            <a:r>
              <a:rPr lang="ru-RU" dirty="0"/>
              <a:t>животные пережили катастрофу - это предки наших змей, ящериц, крокодилов и черепах.  Ещё выжили некоторые птицы, первые млекопитающие и растения.</a:t>
            </a:r>
          </a:p>
        </p:txBody>
      </p:sp>
    </p:spTree>
    <p:extLst>
      <p:ext uri="{BB962C8B-B14F-4D97-AF65-F5344CB8AC3E}">
        <p14:creationId xmlns:p14="http://schemas.microsoft.com/office/powerpoint/2010/main" val="4063807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IMG-20221011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157538" cy="421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108" y="260648"/>
            <a:ext cx="8450371" cy="1512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Я </a:t>
            </a:r>
            <a:r>
              <a:rPr lang="ru-RU" dirty="0"/>
              <a:t>очень много узнал о жизни динозавров на нашей планете. </a:t>
            </a:r>
            <a:r>
              <a:rPr lang="ru-RU" dirty="0" smtClean="0"/>
              <a:t>Прекрасным </a:t>
            </a:r>
            <a:r>
              <a:rPr lang="ru-RU" dirty="0"/>
              <a:t>открытием для меня остался «парк Динозавров». </a:t>
            </a:r>
          </a:p>
        </p:txBody>
      </p:sp>
      <p:pic>
        <p:nvPicPr>
          <p:cNvPr id="1026" name="Picture 2" descr="C:\Users\User\Downloads\IMG-20221011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640" y="1928573"/>
            <a:ext cx="3240360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IMG-20221011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8" y="2708920"/>
            <a:ext cx="2914377" cy="388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5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512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Динозавры - это доисторические животные, которые жили на нашей планете миллионы лет назад.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237312"/>
            <a:ext cx="7563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Слово динозавр переводится как страшный ящер</a:t>
            </a:r>
            <a:r>
              <a:rPr lang="ru-RU" dirty="0"/>
              <a:t>.</a:t>
            </a:r>
          </a:p>
        </p:txBody>
      </p:sp>
      <p:pic>
        <p:nvPicPr>
          <p:cNvPr id="3075" name="Picture 3" descr="C:\Users\User\Downloads\600x400_0xac120003_10972228731615802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4" y="1562407"/>
            <a:ext cx="7200800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95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16847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Люди узнали о существовании динозавров, когда учёные нашли в земле останки скелетов, яиц, отпечатки костей и следы ног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C:\Users\User\Downloads\Dromaeosauridae_Divers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59767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Oviraptor_philoceratops_nest_AMNH_FR_65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70213"/>
            <a:ext cx="3247628" cy="217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7b32ee93b2164290f557897891b37ac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4" y="4722873"/>
            <a:ext cx="3560102" cy="21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ownloads\43a2a4751791744f789003463021387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87" y="3861048"/>
            <a:ext cx="4625813" cy="264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822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ownloads\raskopki-dinozavr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7046677" cy="39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3672408" cy="20882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Учёные которые занимаются изучением динозавров называются палеонтологами. Они могут описать вид динозавра всего по нескольким костям.</a:t>
            </a:r>
          </a:p>
          <a:p>
            <a:endParaRPr lang="ru-RU" dirty="0"/>
          </a:p>
        </p:txBody>
      </p:sp>
      <p:pic>
        <p:nvPicPr>
          <p:cNvPr id="9" name="Picture 3" descr="C:\Users\User\Downloads\ц2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654"/>
            <a:ext cx="4716016" cy="308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762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320918"/>
            <a:ext cx="8229600" cy="153708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Динозавры были очень разные большими и маленькими, жили на суше и в воде, питались растениями и другими животными, ходили на двух или четырёх ногах.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Users\User\Downloads\d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504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08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2527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Стегозавр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 постоянно жевал, но он был не таким большим. На спине у него были костяные пластины, на хвосте - острые шипы, которые защищали его от врагов.</a:t>
            </a:r>
          </a:p>
          <a:p>
            <a:endParaRPr lang="ru-RU" dirty="0"/>
          </a:p>
        </p:txBody>
      </p:sp>
      <p:pic>
        <p:nvPicPr>
          <p:cNvPr id="8195" name="Picture 3" descr="C:\Users\User\Downloads\stegozav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295276"/>
            <a:ext cx="8892480" cy="55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27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2551"/>
            <a:ext cx="8229600" cy="15874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Трицератопс</a:t>
            </a:r>
            <a:r>
              <a:rPr lang="ru-RU" dirty="0"/>
              <a:t> - означает трех роговая голова. Он питался жесткими растениями. У Трицератопса - большой костяной воротник который защищал его от врагов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16386" name="Picture 2" descr="C:\Users\User\Downloads\25828-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5"/>
            <a:ext cx="8877779" cy="499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339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234888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Игуанодон</a:t>
            </a:r>
            <a:r>
              <a:rPr lang="ru-RU" dirty="0"/>
              <a:t> питался листьями, фруктами, орехами. Зубы его были такими же как у современных травоядных ящериц – игуан.</a:t>
            </a:r>
          </a:p>
          <a:p>
            <a:endParaRPr lang="ru-RU" dirty="0"/>
          </a:p>
        </p:txBody>
      </p:sp>
      <p:pic>
        <p:nvPicPr>
          <p:cNvPr id="15362" name="Picture 2" descr="C:\Users\User\Downloads\dinozavri-37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0" y="2636912"/>
            <a:ext cx="8949674" cy="408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14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6945"/>
            <a:ext cx="5930754" cy="19442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Паразавролоф</a:t>
            </a:r>
            <a:r>
              <a:rPr lang="ru-RU" dirty="0" smtClean="0"/>
              <a:t> </a:t>
            </a:r>
            <a:r>
              <a:rPr lang="ru-RU" dirty="0"/>
              <a:t>питался жесткими растениями. Жили большими стадами чтобы легче спастись от хищников. На голове был большой гребень который делал крики </a:t>
            </a:r>
            <a:r>
              <a:rPr lang="ru-RU" dirty="0" smtClean="0"/>
              <a:t>динозавра </a:t>
            </a:r>
            <a:r>
              <a:rPr lang="ru-RU" dirty="0"/>
              <a:t>громче.</a:t>
            </a:r>
          </a:p>
          <a:p>
            <a:endParaRPr lang="ru-RU" dirty="0"/>
          </a:p>
        </p:txBody>
      </p:sp>
      <p:pic>
        <p:nvPicPr>
          <p:cNvPr id="9219" name="Picture 3" descr="C:\Users\User\Downloads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306" y="509464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ownloads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46848"/>
            <a:ext cx="8590181" cy="483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61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444</Words>
  <Application>Microsoft Office PowerPoint</Application>
  <PresentationFormat>Экран (4:3)</PresentationFormat>
  <Paragraphs>21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Детям о ДИНОЗАВРАХ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2022-10-11T02:23:03Z</dcterms:created>
  <dcterms:modified xsi:type="dcterms:W3CDTF">2023-01-18T02:09:06Z</dcterms:modified>
</cp:coreProperties>
</file>