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259" r:id="rId3"/>
    <p:sldId id="276" r:id="rId4"/>
    <p:sldId id="27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0" r:id="rId17"/>
    <p:sldId id="279" r:id="rId18"/>
    <p:sldId id="280" r:id="rId19"/>
    <p:sldId id="281" r:id="rId20"/>
    <p:sldId id="283" r:id="rId21"/>
    <p:sldId id="282" r:id="rId22"/>
    <p:sldId id="284" r:id="rId23"/>
    <p:sldId id="285" r:id="rId24"/>
    <p:sldId id="286" r:id="rId25"/>
    <p:sldId id="287" r:id="rId26"/>
    <p:sldId id="271" r:id="rId27"/>
    <p:sldId id="272" r:id="rId28"/>
    <p:sldId id="273" r:id="rId29"/>
    <p:sldId id="274" r:id="rId30"/>
    <p:sldId id="258" r:id="rId31"/>
    <p:sldId id="288" r:id="rId32"/>
    <p:sldId id="289" r:id="rId33"/>
    <p:sldId id="290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87" d="100"/>
          <a:sy n="87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16632"/>
            <a:ext cx="7524328" cy="554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ДЛЯ ПЕДАГОГОВ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БУРЯТИИ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Выполнила:Тулохонова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Т.Б.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бур.языка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83768" y="620688"/>
            <a:ext cx="6264696" cy="552601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МАДОУ ДЕТСКИЙ САД №161 «ЕЛОЧКА»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826" y="4302655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21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274638"/>
            <a:ext cx="7056784" cy="5314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 -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А.Андреев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Д.Жалсараев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467600" y="52784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1" y="2043282"/>
            <a:ext cx="2232247" cy="12914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7" y="3789663"/>
            <a:ext cx="2376262" cy="14395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2209" y="377779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76672"/>
            <a:ext cx="7056784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ВАМ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КТО ТАКОЙ ГЭСЭР?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339752" y="809861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361" y="678746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2357" y="262062"/>
            <a:ext cx="7524328" cy="5386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Гэсэр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персонаж эпоса, бурятский богатырь, победитель чудовищ и демонов, освободитель народа.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51720" y="50323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29" y="332289"/>
            <a:ext cx="1085182" cy="1176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4124540"/>
            <a:ext cx="1511939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476672"/>
            <a:ext cx="7524328" cy="4968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Как называется триумфальная арка в Улан-Удэ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В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честь какого события она была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построена?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826660" y="908719"/>
            <a:ext cx="914400" cy="82483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339" y="739242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16632"/>
            <a:ext cx="7524328" cy="554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20-21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 1891 года во время путешествия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Сибири,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Верхнеудинск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посетил цесаревич Николай Александрович. В честь этого события была построена триумфальная арка, которая называлась «Царские ворота»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130150" y="206376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759" y="90055"/>
            <a:ext cx="1085182" cy="10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116633"/>
            <a:ext cx="7501382" cy="5544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2567" y="2959567"/>
            <a:ext cx="938865" cy="938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802" y="1772816"/>
            <a:ext cx="653467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492" y="506840"/>
            <a:ext cx="1085182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37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274638"/>
            <a:ext cx="7452320" cy="5170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Какой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архитектуры сибирского барокко расположен в центре города, на берегу Уды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572000" y="59451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09" y="549105"/>
            <a:ext cx="1085182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0"/>
            <a:ext cx="7596336" cy="5805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336" y="476672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476673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Одигитриевский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собор — православный храм Бурятской епархии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924944"/>
            <a:ext cx="6267457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385224"/>
            <a:ext cx="1085182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1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116633"/>
            <a:ext cx="7501382" cy="54726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457" y="461085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7784" y="1772817"/>
            <a:ext cx="62646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КАКОЙ МЕТАЛЛ СЧИТАЕТСЯ НАЦИОНАЛЬНЫМ МЕТАЛЛОМ БУРЯТ?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298" y="369637"/>
            <a:ext cx="1495598" cy="125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36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116632"/>
            <a:ext cx="7501382" cy="55446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0770" y="4637290"/>
            <a:ext cx="938865" cy="938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5419" y="4637290"/>
            <a:ext cx="1331078" cy="938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720" y="476673"/>
            <a:ext cx="6768752" cy="407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1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55676" y="116632"/>
            <a:ext cx="7488324" cy="561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 РОДНОЙ НАВЕК ЛЮБИМЫЙ…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Кто является главой Республики Бурятия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В.В.Путин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И.Ю.Шутенков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А.С.Цыденов</a:t>
            </a:r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907704" y="2008730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2002558"/>
            <a:ext cx="1152128" cy="1282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030" y="1876965"/>
            <a:ext cx="1664659" cy="1152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2538" y="3029209"/>
            <a:ext cx="1501949" cy="11996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3403" y="4207908"/>
            <a:ext cx="1431285" cy="138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-70971"/>
            <a:ext cx="7501382" cy="5400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3933056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11760" y="1772816"/>
            <a:ext cx="5256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ЧТО ОЗНАЧАЕТ СЛОВО БАЙКАЛ?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0611" y="3933056"/>
            <a:ext cx="1551869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58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116632"/>
            <a:ext cx="7393878" cy="56166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8740" y="4297234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260648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 - слово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тюркоязычное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Бай-Куль, что значит богатое озеро (аналогично Иссык-Куль - теплое озеро, Кара-Куль - черное озеро). Некоторые авторы полагают, что это слово происходит от монгольского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Байгал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(богатый огонь) или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Байгал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большое море.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753" y="4140369"/>
            <a:ext cx="1554615" cy="12985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5358" y="3284984"/>
            <a:ext cx="399909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39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116632"/>
            <a:ext cx="7321870" cy="54726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988" y="3396386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548681"/>
            <a:ext cx="69127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НАЗОВИТЕ ФАМИЛИЮ БРАТЬЕВ ДЕКАБРИСТОВ, ОТБЫВАВШИХ ССЫЛКУ В С. БАРГУЗИН.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112" y="3357340"/>
            <a:ext cx="1554615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9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16632"/>
            <a:ext cx="7416824" cy="56166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468" y="4543058"/>
            <a:ext cx="999258" cy="938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88" y="325385"/>
            <a:ext cx="6768753" cy="5156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789" y="4543058"/>
            <a:ext cx="1122051" cy="93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17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332657"/>
            <a:ext cx="7393878" cy="5016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3569897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908721"/>
            <a:ext cx="64807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11) СТАРЕЙШИЙ МУЗЕЙ РЕСПУБЛИКИ, БЫЛ СОЗДАН 1 ЯНВАРЯ 1890 ГОДА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6695" y="3520787"/>
            <a:ext cx="1459601" cy="120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85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746" y="116632"/>
            <a:ext cx="7393878" cy="55446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125" y="711540"/>
            <a:ext cx="938865" cy="9388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35697" y="260648"/>
            <a:ext cx="60486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КЯХТИНСКИЙ КРАЕВЕДЧЕСКИЙ МУЗЕЙ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5" y="2199640"/>
            <a:ext cx="6840760" cy="32455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279" y="516984"/>
            <a:ext cx="145707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94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66124"/>
            <a:ext cx="7056784" cy="48323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12) НАЗОВИТЕ САМЫЙ ПЕРВЫЙ ТЕАТР ГОРОДА УЛАН-УДЭ. В КАКОМ ГОДУ ОН БЫЛ ПОСТРОЕН?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576120" y="799582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130" y="712627"/>
            <a:ext cx="1457070" cy="10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16632"/>
            <a:ext cx="7524328" cy="554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Бурятский Академический Театр Драмы им. Х.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Намсараева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Дата основания 3 июля 1932 года.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051720" y="360585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385" y="226147"/>
            <a:ext cx="1457070" cy="1085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107" y="3700555"/>
            <a:ext cx="1877731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04664"/>
            <a:ext cx="7128792" cy="52565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РОДОВ ПО ЛЕГЕНДЕ У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ХОРИ-БУРЯТ? НАЗОВИТЕ ИХ.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308217" y="733473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568066"/>
            <a:ext cx="1556627" cy="12104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3573016"/>
            <a:ext cx="475252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188640"/>
            <a:ext cx="7128792" cy="540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хоринских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родов: 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батанай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бодонгут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галзут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гучит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саган,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хальбин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харгана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хоацай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хубдут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худай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шарат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34580" y="544905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425" y="239533"/>
            <a:ext cx="1392424" cy="12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4653136"/>
            <a:ext cx="938865" cy="938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16633"/>
            <a:ext cx="7596336" cy="55558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3" y="476673"/>
            <a:ext cx="5832649" cy="38164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7349" y="4437112"/>
            <a:ext cx="914479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95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618" y="404665"/>
            <a:ext cx="7321870" cy="4944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355" y="792591"/>
            <a:ext cx="938865" cy="9388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2276873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14) В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ВЕКЕ В  БУРЯТИЮ БЫЛИ ПЕРЕСЕЛЕНЫ: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895" y="731116"/>
            <a:ext cx="1396105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11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88640"/>
            <a:ext cx="7272808" cy="54726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524942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332656"/>
            <a:ext cx="5184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СТАРООБРЯДЦЫ-СЕМЕЙСКИЕ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335" y="465777"/>
            <a:ext cx="1396105" cy="1219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712" y="1800111"/>
            <a:ext cx="6624736" cy="364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86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88640"/>
            <a:ext cx="7344816" cy="54726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655" y="4302991"/>
            <a:ext cx="938865" cy="9388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07705" y="1052736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15) С КАКИМИ РЕСПУБЛИКАМИ, ОБЛАСТЯМИ ГРАНИЧИТ РЕСПУБЛИКА БУРЯТИЯ?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4162770"/>
            <a:ext cx="1396105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85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88640"/>
            <a:ext cx="7416824" cy="5544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0129" y="4723345"/>
            <a:ext cx="938865" cy="9388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84218" y="404664"/>
            <a:ext cx="66482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Граничит: на юге – с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Монгольской Народной Республикой, на западе – с Республикой Тыва, на севере и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северозападе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 Иркутской областью, на востоке – с Забайкальским краем.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352" y="4663541"/>
            <a:ext cx="1153438" cy="100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415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88640"/>
            <a:ext cx="7272808" cy="5400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3645024"/>
            <a:ext cx="938865" cy="9388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9712" y="476672"/>
            <a:ext cx="59766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Любите, цените, изучайте, берегите свой край, охраняйте и умножайте его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богатство!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1690" y="3005082"/>
            <a:ext cx="3904765" cy="236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3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-42973"/>
            <a:ext cx="9364268" cy="69439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332656"/>
            <a:ext cx="7200800" cy="51845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1760" y="1412776"/>
            <a:ext cx="65527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НАЗОВИТЕ ЦВЕТА ФЛАГА БУРЯТИИ.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3429000"/>
            <a:ext cx="1224136" cy="121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67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31876" y="274639"/>
            <a:ext cx="7612124" cy="545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флага три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полосы: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Байкала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чистоты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солнца и огня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967364" y="100961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577" y="2416613"/>
            <a:ext cx="1255885" cy="597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9190" y="3047199"/>
            <a:ext cx="1255885" cy="6218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813" y="3702171"/>
            <a:ext cx="1123589" cy="6314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0" y="1027537"/>
            <a:ext cx="1225402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62818"/>
            <a:ext cx="6912768" cy="4464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122096" y="476672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143000"/>
            <a:ext cx="5566321" cy="3582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1778" y="427545"/>
            <a:ext cx="1084718" cy="117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04664"/>
            <a:ext cx="7128792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СКОЛЬКО ГОРОДОВ В БУРЯТИИ? НАЗОВИТЕ ИХ.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020272" y="62068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878" y="536428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404664"/>
            <a:ext cx="7221435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Бурятии 6 городов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Улан-Удэ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Гусиноозерск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Бабушкин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Закаменск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Северобайкальск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Кяхта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66156" y="213342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765" y="2002314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план 2018-2019 гг\конкурсы внне доу\интеракт. музей\1445551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1275"/>
            <a:ext cx="9361039" cy="69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274638"/>
            <a:ext cx="6840760" cy="5026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КТО АВТОР ГИМНА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БУРЯТИИ?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555776" y="59451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3284984"/>
            <a:ext cx="4536503" cy="19442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5233" y="547080"/>
            <a:ext cx="1085182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61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347</TotalTime>
  <Words>421</Words>
  <Application>Microsoft Office PowerPoint</Application>
  <PresentationFormat>Экран (4:3)</PresentationFormat>
  <Paragraphs>56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32</cp:revision>
  <dcterms:modified xsi:type="dcterms:W3CDTF">2022-10-18T00:08:22Z</dcterms:modified>
</cp:coreProperties>
</file>