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CC"/>
    <a:srgbClr val="3FADFF"/>
    <a:srgbClr val="8AB5F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908" autoAdjust="0"/>
  </p:normalViewPr>
  <p:slideViewPr>
    <p:cSldViewPr>
      <p:cViewPr varScale="1">
        <p:scale>
          <a:sx n="110" d="100"/>
          <a:sy n="110" d="100"/>
        </p:scale>
        <p:origin x="165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7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0A490-A193-418B-AF87-2880424DDF2B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31A94-05C5-4F9D-B28C-1D36000F3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041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B491F-6B63-4AFF-8434-DD84564E3115}" type="datetimeFigureOut">
              <a:rPr lang="ru-RU" smtClean="0"/>
              <a:pPr/>
              <a:t>08.01.2021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D2EF9-C7DF-4D21-8A60-0072B10C2B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11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2EF9-C7DF-4D21-8A60-0072B10C2BA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599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Снеговик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2EF9-C7DF-4D21-8A60-0072B10C2BA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8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Морковка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2EF9-C7DF-4D21-8A60-0072B10C2BA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228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Угольки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2EF9-C7DF-4D21-8A60-0072B10C2BA1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68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08.01.2021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08.01.2021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08.01.2021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08.01.2021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08.01.2021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08.01.2021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08.01.2021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08.01.2021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08.01.2021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08.01.2021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08.01.2021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568E-60DD-4A94-A6B3-748F2660281C}" type="datetimeFigureOut">
              <a:rPr lang="ru-RU" smtClean="0"/>
              <a:pPr/>
              <a:t>08.01.2021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C511-DA72-4C05-84BB-E3B44D4642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oryof.ru/sport-i-razvlecheniya/snegovik/storyof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esktop\look.com.ua-58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27168" cy="306896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</a:b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18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января –</a:t>
            </a:r>
            <a:b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</a:b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                 Всемирный </a:t>
            </a:r>
            <a:b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</a:b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                        день </a:t>
            </a:r>
            <a:b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</a:b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                       Снеговика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962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23834" y="33943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87000" y="1596607"/>
            <a:ext cx="4560666" cy="46010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Поздравительные открытки с изображением милого улыбчивого снеговика в окружении веселых детей быстро завоевывали популярность. Любопытно, что в представлении европейских народов снеговик – это всегда существо мужского пола, снежных баб и снегурочек у них никогда не было. В английском языке для его обозначения есть только одно       </a:t>
            </a:r>
          </a:p>
          <a:p>
            <a:pPr>
              <a:lnSpc>
                <a:spcPct val="120000"/>
              </a:lnSpc>
              <a:buNone/>
            </a:pPr>
            <a:r>
              <a:rPr lang="ru-RU" sz="2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слово – </a:t>
            </a:r>
          </a:p>
          <a:p>
            <a:pPr>
              <a:lnSpc>
                <a:spcPct val="120000"/>
              </a:lnSpc>
              <a:buNone/>
            </a:pPr>
            <a:r>
              <a:rPr lang="ru-RU" sz="2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«snowman». </a:t>
            </a:r>
            <a:br>
              <a:rPr lang="ru-RU" sz="2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0_ec954_f7f1f1c4_orig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7666" y="1818460"/>
            <a:ext cx="3922526" cy="3117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одержимое 6"/>
          <p:cNvSpPr txBox="1">
            <a:spLocks/>
          </p:cNvSpPr>
          <p:nvPr/>
        </p:nvSpPr>
        <p:spPr>
          <a:xfrm>
            <a:off x="179512" y="844388"/>
            <a:ext cx="8784976" cy="7990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Только в XIX веке снежные создания «подобрели» и вскоре стали незаменимым атрибутом Рождества и Нового года. </a:t>
            </a: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31540" y="375659"/>
            <a:ext cx="7992888" cy="778098"/>
          </a:xfrm>
        </p:spPr>
        <p:txBody>
          <a:bodyPr>
            <a:noAutofit/>
          </a:bodyPr>
          <a:lstStyle/>
          <a:p>
            <a:pPr algn="r"/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 лепят снеговиков в разных                 странах  </a:t>
            </a: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04644" y="788752"/>
            <a:ext cx="4490252" cy="50405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целом приёмы лепки снеговика похожи. База едина, что в России, что в Европе, что в Северной Америке: три снежных шара в силуэте – брюшко, грудь и голова – да руки из веток или комков снега, в которые вставляется метла (ей, как считается, снеговик должен разгонять тучи, делая каждый зимний день солнечным). А вот у западных «моделей» встречаются ноги, которые в наших палестинах             </a:t>
            </a:r>
          </a:p>
          <a:p>
            <a:pPr>
              <a:buNone/>
            </a:pPr>
            <a:r>
              <a:rPr lang="ru-RU" sz="2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никто обычно 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не лепит.</a:t>
            </a:r>
          </a:p>
          <a:p>
            <a:pPr>
              <a:buNone/>
            </a:pPr>
            <a:endParaRPr lang="ru-RU" sz="26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f09ab55a4268034e57cb78f94fb7c28e_8824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64305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0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 algn="r"/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 лепят снеговиков в разных странах</a:t>
            </a: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392488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Но главные различия кроются в деталях. Если у нас носом служит исключительно морковка (очень редко – сосулька), то на западе активно используют и замороженную вишню, и початок кукурузы. «Буржуазный» снеговик носит цилиндр и покуривает трубку, тогда как отечественный  </a:t>
            </a:r>
          </a:p>
          <a:p>
            <a:pPr>
              <a:buNone/>
            </a:pPr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предпочитает ведро и  </a:t>
            </a:r>
          </a:p>
          <a:p>
            <a:pPr>
              <a:buNone/>
            </a:pPr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простой рот из        </a:t>
            </a:r>
          </a:p>
          <a:p>
            <a:pPr>
              <a:buNone/>
            </a:pPr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камушков. </a:t>
            </a:r>
          </a:p>
        </p:txBody>
      </p:sp>
      <p:pic>
        <p:nvPicPr>
          <p:cNvPr id="8" name="Содержимое 7" descr="0_ec955_bf3f8d5f_orig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/>
          <a:srcRect l="17830"/>
          <a:stretch/>
        </p:blipFill>
        <p:spPr>
          <a:xfrm>
            <a:off x="4737776" y="1556792"/>
            <a:ext cx="3818476" cy="3485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 algn="r"/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 лепят снеговиков в разных странах</a:t>
            </a: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7196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9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PIC000B0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3406" y="1627920"/>
            <a:ext cx="3881397" cy="3423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00714" y="740851"/>
            <a:ext cx="41907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азиатских просторах, преимущественно в Японии, где и зимы более чем снежные, и снеговиков лепить очень любят. Там снеговики (Юки Дарума) лепятся исключительно из двух шаров: большой нижний полностью формирует туловище, маленький верхний отвечает за голову. Такое различие идёт от народных кукол Дарума,  </a:t>
            </a:r>
          </a:p>
          <a:p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чем-то  напоминающих   </a:t>
            </a:r>
            <a:endParaRPr lang="ru-RU" sz="20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наши </a:t>
            </a:r>
          </a:p>
          <a:p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отечественные </a:t>
            </a:r>
          </a:p>
          <a:p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матрёшки.</a:t>
            </a:r>
            <a:endParaRPr lang="ru-RU" sz="20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799921" y="536855"/>
            <a:ext cx="7181970" cy="725470"/>
          </a:xfrm>
        </p:spPr>
        <p:txBody>
          <a:bodyPr>
            <a:noAutofit/>
          </a:bodyPr>
          <a:lstStyle/>
          <a:p>
            <a:pPr algn="r"/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Самый маленький  снеговик в мире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005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9" name="Содержимое 8" descr="id1385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4048" y="1844824"/>
            <a:ext cx="3660378" cy="2363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1424" y="890478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Британскому ученому Дэвиду Коксу из лаборатории National Physical Laboratory удалось создать самого маленького снеговика в мире - всего 0,01 миллиметра в ширину или одна пятая ширины среднего человеческого волоса.</a:t>
            </a:r>
          </a:p>
          <a:p>
            <a:endParaRPr lang="ru-RU" sz="20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Для того, чтобы как следует рассмотреть интересного снеговика вам понадобится микроскоп.</a:t>
            </a:r>
          </a:p>
          <a:p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Ученый сделал снеговика из двух крошечных кружков олова.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2547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Самый высокий снеговик в мире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3672" y="779947"/>
            <a:ext cx="4000528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Самого высокого в мире, 36,6-метрового снеговика создавали две недели. Событие происходило в феврале 2008 года в городе Бетель (США), снеговика назвали "Olympia SnowWoman", и у него даже имеется официальная страница на сайте города с блогом и фотографиями.    </a:t>
            </a:r>
          </a:p>
          <a:p>
            <a:pPr>
              <a:buNone/>
            </a:pPr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Снеговик окончательно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растаял лишь в </a:t>
            </a:r>
          </a:p>
          <a:p>
            <a:pPr>
              <a:buNone/>
            </a:pPr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средине июня. </a:t>
            </a:r>
          </a:p>
        </p:txBody>
      </p:sp>
      <p:pic>
        <p:nvPicPr>
          <p:cNvPr id="11" name="Содержимое 10" descr="ogromnij_snegovik_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7812" y="1268760"/>
            <a:ext cx="3822576" cy="322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2547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0052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09776" y="476672"/>
            <a:ext cx="3782224" cy="434940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 кто не успеет </a:t>
            </a:r>
          </a:p>
          <a:p>
            <a:pPr>
              <a:buNone/>
            </a:pPr>
            <a:r>
              <a:rPr lang="ru-RU" sz="3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отпраздновать этот </a:t>
            </a:r>
          </a:p>
          <a:p>
            <a:pPr>
              <a:buNone/>
            </a:pPr>
            <a:r>
              <a:rPr lang="ru-RU" sz="3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3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 января, не </a:t>
            </a:r>
            <a:endParaRPr lang="ru-RU" sz="30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стоит </a:t>
            </a:r>
            <a:r>
              <a:rPr lang="ru-RU" sz="3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отчаиваться </a:t>
            </a:r>
            <a:r>
              <a:rPr lang="ru-RU" sz="3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None/>
            </a:pPr>
            <a:r>
              <a:rPr lang="ru-RU" sz="3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Украине, в России </a:t>
            </a:r>
            <a:endParaRPr lang="ru-RU" sz="30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 Белоруссии </a:t>
            </a:r>
            <a:endParaRPr lang="ru-RU" sz="30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существует еще </a:t>
            </a:r>
          </a:p>
          <a:p>
            <a:pPr>
              <a:buNone/>
            </a:pPr>
            <a:r>
              <a:rPr lang="ru-RU" sz="3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один день – </a:t>
            </a:r>
          </a:p>
          <a:p>
            <a:pPr>
              <a:buNone/>
            </a:pPr>
            <a:r>
              <a:rPr lang="ru-RU" sz="3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28  февраля. </a:t>
            </a:r>
            <a:endParaRPr lang="ru-RU" sz="3000" dirty="0"/>
          </a:p>
        </p:txBody>
      </p:sp>
      <p:pic>
        <p:nvPicPr>
          <p:cNvPr id="11" name="Рисунок 10" descr="zabavnye-snegoviki-foto_39726_s_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282" y="714356"/>
            <a:ext cx="4019806" cy="3650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65644837_27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57686" y="1357298"/>
            <a:ext cx="4071966" cy="3887455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00034" y="357166"/>
            <a:ext cx="3857652" cy="4691063"/>
          </a:xfrm>
        </p:spPr>
        <p:txBody>
          <a:bodyPr>
            <a:normAutofit fontScale="92500" lnSpcReduction="20000"/>
          </a:bodyPr>
          <a:lstStyle/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Появился во дворе </a:t>
            </a:r>
            <a:b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Он в холодном январе. </a:t>
            </a:r>
            <a:b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Круглый, добрый и смешной. </a:t>
            </a:r>
            <a:b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Иногда стоит с метлой. </a:t>
            </a:r>
            <a:b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ветру зимнему привык </a:t>
            </a:r>
            <a:b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Это белый.... </a:t>
            </a:r>
          </a:p>
          <a:p>
            <a:endParaRPr lang="ru-RU" sz="2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357166"/>
            <a:ext cx="26757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Снеговик</a:t>
            </a:r>
            <a:endParaRPr lang="ru-RU" sz="4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755576" y="1124744"/>
            <a:ext cx="3135862" cy="163167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Вместо носа – очень ловко</a:t>
            </a:r>
            <a:b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 него сидит.... </a:t>
            </a:r>
            <a:endParaRPr lang="ru-RU" sz="32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cfd57a55faec.pn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5572132" y="1328193"/>
            <a:ext cx="2637309" cy="4810648"/>
          </a:xfrm>
        </p:spPr>
      </p:pic>
      <p:sp>
        <p:nvSpPr>
          <p:cNvPr id="12" name="Прямоугольник 11"/>
          <p:cNvSpPr/>
          <p:nvPr/>
        </p:nvSpPr>
        <p:spPr>
          <a:xfrm>
            <a:off x="5715008" y="357166"/>
            <a:ext cx="2815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Морковка</a:t>
            </a:r>
            <a:endParaRPr lang="ru-RU" sz="4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00034" y="357166"/>
            <a:ext cx="3429024" cy="4691063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137120244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29190" y="1714488"/>
            <a:ext cx="3429003" cy="2571752"/>
          </a:xfrm>
        </p:spPr>
      </p:pic>
      <p:sp>
        <p:nvSpPr>
          <p:cNvPr id="7" name="Прямоугольник 6"/>
          <p:cNvSpPr/>
          <p:nvPr/>
        </p:nvSpPr>
        <p:spPr>
          <a:xfrm>
            <a:off x="972356" y="978994"/>
            <a:ext cx="33496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 совсем невелики</a:t>
            </a:r>
            <a:b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Его глазки-…</a:t>
            </a:r>
            <a:endParaRPr lang="ru-RU" sz="32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571480"/>
            <a:ext cx="2355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Угольки</a:t>
            </a:r>
            <a:endParaRPr lang="ru-RU" sz="4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00034" y="357166"/>
            <a:ext cx="3429024" cy="4691063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ru-RU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Ведро</a:t>
            </a:r>
          </a:p>
          <a:p>
            <a:pPr marL="914400" indent="-914400">
              <a:buNone/>
            </a:pPr>
            <a:endParaRPr lang="ru-RU" sz="4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0072" y="980728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Вместо шляпы – не хитро!-</a:t>
            </a:r>
            <a:b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Гордо я ношу… </a:t>
            </a:r>
            <a:endParaRPr lang="ru-RU" sz="32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vedr7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643050"/>
            <a:ext cx="2146288" cy="335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124744"/>
            <a:ext cx="78581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r>
              <a:rPr lang="ru-RU" sz="22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если верить тому, что написано в стародавнем предании, началась еще в 1493 году. Именно тогда, известный скульптор, поэт и архитектор из Испании Микеланджело слепил снежную фигуру. </a:t>
            </a:r>
            <a:br>
              <a:rPr lang="ru-RU" sz="22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Первое письменное описание </a:t>
            </a:r>
            <a:r>
              <a:rPr lang="ru-RU" sz="22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появления снеговика</a:t>
            </a:r>
            <a:r>
              <a:rPr lang="ru-RU" sz="2200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относят к XVIII веку, а </a:t>
            </a:r>
            <a:r>
              <a:rPr lang="ru-RU" sz="2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картинка «снеговик»</a:t>
            </a:r>
            <a:r>
              <a:rPr lang="ru-RU" sz="22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впервые появилась в детской книжечке с песнями, которая была выпущена в Лейпциге.</a:t>
            </a:r>
            <a:endParaRPr lang="ru-RU" sz="22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-fotki.yandex.ru/get/9092/11206178.547/0_ec94a_9a823a34_or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960" y="4077072"/>
            <a:ext cx="3312368" cy="2389846"/>
          </a:xfrm>
          <a:prstGeom prst="round2DiagRect">
            <a:avLst>
              <a:gd name="adj1" fmla="val 16667"/>
              <a:gd name="adj2" fmla="val 5781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" y="7848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41024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23528" y="2276872"/>
            <a:ext cx="4265977" cy="338437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Тогда же существовали и поверья, связанные со снеговиками. Лепить снеговиков не рекомендовалось, а уж тем более, нельзя было смотреть на снеговика из-за шторы в окно, или на улице. Если идя по улице вы встречали снеговика, то его необходимо было обойти «десятой дорогой</a:t>
            </a:r>
            <a:endParaRPr lang="ru-RU" sz="38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07154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 &amp;Kcy;&amp;acy;&amp;kcy; &amp;pcy;&amp;ocy;&amp;yacy;&amp;vcy;&amp;icy;&amp;lcy;&amp;icy;&amp;scy;&amp;softcy; &amp;Scy;&amp;ncy;&amp;iecy;&amp;gcy;&amp;ocy;&amp;vcy;&amp;i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2132856"/>
            <a:ext cx="3631290" cy="3304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одержимое 7"/>
          <p:cNvSpPr>
            <a:spLocks noGrp="1"/>
          </p:cNvSpPr>
          <p:nvPr>
            <p:ph sz="half" idx="1"/>
          </p:nvPr>
        </p:nvSpPr>
        <p:spPr>
          <a:xfrm>
            <a:off x="35719" y="780907"/>
            <a:ext cx="8735888" cy="169586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Согласно преданиям, первые снеговики не были добрыми и милыми «хранителями зимы». Наоборот, самые первые снеговики обладали страшным оскалом, и напоминали огромных снежных монстров. И это вполне логично, ведь тогда зимы приносили людям массу несчастий своими лютыми морозами.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-13672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48860" y="836712"/>
            <a:ext cx="5184576" cy="5400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Европе снеговиков всегда лепили рядом с домами, щедро украшали гирляндами и домашней утварью, укутывали в шарфы, а в руки вручали ветвистые метлы. В деталях их «одеяния» угадывается мистический характер. Например, нос в виде морковки прикрепляли, чтобы умилостивить духов, посылающих урожай и плодородие. Перевернутое ведро на голове символизировало достаток в доме. В Румынии издавна известен обычай украшать снеговика «бусами» из головок чеснока. Считалось, что это способствует здоровью домочадцев и    </a:t>
            </a:r>
          </a:p>
          <a:p>
            <a:pPr>
              <a:buNone/>
            </a:pPr>
            <a:r>
              <a:rPr lang="ru-RU" sz="4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оберегает их </a:t>
            </a:r>
          </a:p>
          <a:p>
            <a:pPr>
              <a:buNone/>
            </a:pPr>
            <a:r>
              <a:rPr lang="ru-RU" sz="4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от проказ </a:t>
            </a:r>
          </a:p>
          <a:p>
            <a:pPr>
              <a:buNone/>
            </a:pPr>
            <a:r>
              <a:rPr lang="ru-RU" sz="4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темной </a:t>
            </a:r>
          </a:p>
          <a:p>
            <a:pPr>
              <a:buNone/>
            </a:pPr>
            <a:r>
              <a:rPr lang="ru-RU" sz="4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силы. </a:t>
            </a:r>
          </a:p>
          <a:p>
            <a:endParaRPr lang="ru-RU" dirty="0"/>
          </a:p>
        </p:txBody>
      </p:sp>
      <p:pic>
        <p:nvPicPr>
          <p:cNvPr id="10" name="Содержимое 9" descr="0_ec952_fd058f3c_orig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429656" y="1124744"/>
            <a:ext cx="2894759" cy="4233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99826"/>
            <a:ext cx="8229600" cy="868346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7320" y="836712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На Руси же снеговиков лепили с древних языческих времен и почитали как духов зимы. К ним, как и к Морозу, относились с должным уважением и обращались с просьбами о помощи и уменьшении длительности лютых морозов. Кстати, снежные бабы и Снегурочка – это наше, русское достояние. Наши предки верили, что зимними природными явлениями (туманами, снегами, метелями) повелевают духи женского пола. Поэтому, чтобы показать им свое почтение, лепили снежных баб</a:t>
            </a:r>
            <a:r>
              <a:rPr lang="ru-RU" sz="2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90539e38e62cb1c771fe8192d9a10eb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00298" y="3714752"/>
            <a:ext cx="4204028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791</Words>
  <Application>Microsoft Office PowerPoint</Application>
  <PresentationFormat>Экран (4:3)</PresentationFormat>
  <Paragraphs>76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Acquest Script</vt:lpstr>
      <vt:lpstr>Arial</vt:lpstr>
      <vt:lpstr>Calibri</vt:lpstr>
      <vt:lpstr>Times New Roman</vt:lpstr>
      <vt:lpstr>Тема Office</vt:lpstr>
      <vt:lpstr> 18 января –                  Всемирный                          день                         Снеговика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появления снеговика</vt:lpstr>
      <vt:lpstr>История появления снеговика</vt:lpstr>
      <vt:lpstr>История появления снеговика</vt:lpstr>
      <vt:lpstr>История появления снеговика</vt:lpstr>
      <vt:lpstr>История появления снеговика</vt:lpstr>
      <vt:lpstr>Как лепят снеговиков в разных                 странах  </vt:lpstr>
      <vt:lpstr>Как лепят снеговиков в разных странах</vt:lpstr>
      <vt:lpstr>Как лепят снеговиков в разных странах</vt:lpstr>
      <vt:lpstr> Самый маленький  снеговик в мире </vt:lpstr>
      <vt:lpstr>Самый высокий снеговик в мире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 января –Всемирный день снеговика</dc:title>
  <dc:creator>Irina</dc:creator>
  <cp:lastModifiedBy>Пользователь</cp:lastModifiedBy>
  <cp:revision>49</cp:revision>
  <dcterms:created xsi:type="dcterms:W3CDTF">2014-01-07T11:30:13Z</dcterms:created>
  <dcterms:modified xsi:type="dcterms:W3CDTF">2021-01-08T15:36:30Z</dcterms:modified>
</cp:coreProperties>
</file>